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79" r:id="rId2"/>
    <p:sldId id="257" r:id="rId3"/>
    <p:sldId id="269" r:id="rId4"/>
    <p:sldId id="258" r:id="rId5"/>
    <p:sldId id="267" r:id="rId6"/>
    <p:sldId id="285" r:id="rId7"/>
    <p:sldId id="272" r:id="rId8"/>
    <p:sldId id="271" r:id="rId9"/>
    <p:sldId id="259" r:id="rId10"/>
    <p:sldId id="281" r:id="rId11"/>
    <p:sldId id="260" r:id="rId12"/>
    <p:sldId id="286" r:id="rId13"/>
    <p:sldId id="277" r:id="rId14"/>
    <p:sldId id="278" r:id="rId15"/>
    <p:sldId id="265" r:id="rId16"/>
    <p:sldId id="280" r:id="rId17"/>
    <p:sldId id="262" r:id="rId18"/>
    <p:sldId id="275" r:id="rId19"/>
    <p:sldId id="284" r:id="rId20"/>
    <p:sldId id="270" r:id="rId21"/>
    <p:sldId id="282" r:id="rId22"/>
  </p:sldIdLst>
  <p:sldSz cx="12192000" cy="6858000"/>
  <p:notesSz cx="6858000" cy="9144000"/>
  <p:embeddedFontLst>
    <p:embeddedFont>
      <p:font typeface="Abadi" panose="020B0604020104020204" pitchFamily="34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yeong Jo" initials="MJ" lastIdx="2" clrIdx="0">
    <p:extLst>
      <p:ext uri="{19B8F6BF-5375-455C-9EA6-DF929625EA0E}">
        <p15:presenceInfo xmlns:p15="http://schemas.microsoft.com/office/powerpoint/2012/main" userId="745a401d4fa9d3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DAE3F3"/>
    <a:srgbClr val="B4C7E7"/>
    <a:srgbClr val="BDB6F9"/>
    <a:srgbClr val="A0C9D1"/>
    <a:srgbClr val="B6F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55920-46D9-451E-826E-F59C72440802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E41E6-D911-4A1A-A3D8-DE2EF8450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0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E41E6-D911-4A1A-A3D8-DE2EF84508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CEEB0-2B8B-4890-9A26-196BCA529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EC678F-952F-4B96-9131-F3F2570A9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96B0A-0BBE-47DF-88BC-EEC2C8F18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7846DF-5FD8-4EC0-8336-5E7AD1BE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B2993-844F-41F0-AD63-02E16D86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81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02722-3C9C-4C20-BC4B-46FF197B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DC6B95-9F1E-4871-BEAA-49936693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2799B0-5D43-4DC0-A9EB-71240776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A4DD9-FEF1-457D-B691-21D1F278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7BD099-C490-457A-A646-4DE108C4B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2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9171F4-4FDB-41A3-9545-7014872A9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853113-5B59-4E1B-B06F-4B1AEC546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17E06-4C9E-45C7-B20C-13A78D4E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C702F3-BA59-415F-B85F-A9B8E1EE8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E238D0-12E4-46A0-B1E5-FDE18DB5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733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35DF3-92F0-44F0-AF84-812D1B74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FEB16-D2BF-4954-9B84-C65012400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C17ED4-C0B0-490D-9851-859D5CC5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4680D-DADC-47F6-AF7B-EE0DC5B1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602FB5-10A1-4F83-95C1-51DDF5C4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09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E7DB5-B82F-4352-A948-FA0585C9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00C932-515E-44C3-A203-990CBB3D4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2FA4C-F2F0-4B59-ADD3-1F864783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E5B207-F206-43EB-B668-ED860B6C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746788-8DF7-454D-BA04-CBD68DB5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9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F8792-DDA5-460D-8504-71AAB6C0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79910-154E-4FC4-B557-9295EC661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8106FF-EA50-41CE-9397-C87BADBCD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EAC19F-88D6-42EB-A9A3-B70CE9DC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846CAC-8469-4C68-89F2-5A88C564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652F26-3AAB-4327-B239-0DA65028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40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07467-CB28-47BA-A6F6-201ABE64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2A7B1-52CD-40F4-A4BB-0BBD5EB8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CCEA9B-931D-4802-976E-D7934A70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1B6FDA-B7BD-4605-B784-A417516D9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7EB3F3-4FAD-4349-A836-C41CCA86D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64559F-07AC-41BE-9CB8-A9795098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6C4866-EF21-434D-9766-6DECD13A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1E5C1E-ED6B-453D-9FE3-9ED1EF1F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1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56CF-1084-41D7-B31D-283E4EA7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3A6AF5-A20C-47FB-99B0-E0D84DF0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5F18D3-7A52-465D-A61C-C68992765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811542-8A84-4962-A9B8-4118271C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0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819AA3-8283-4AF9-A7F0-3AE082EA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90E74C-73E7-499B-B602-399BFD00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87376-AF92-431A-8743-B8D3F205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9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EF044-5C28-48A6-9720-D3A5EAEA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9CB47-2948-46BD-B17A-B43EC5730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4B812A-F554-4612-8CDA-F97B2E61F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3C537-C54D-4904-8C64-7777E807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B2B0DD-11BB-4A00-BCC0-82837055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04C98F-43B1-43DC-80BB-303A3001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1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AC260-F0F1-48A4-A7DF-A8617A839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1A35BA-6FEF-4FA0-A80A-8C16516D5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55FB4C-B1F4-4B5D-9362-CC9BF4C93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0E065-80AF-4673-B266-28857768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E57FDD-3828-4AF1-ACE3-AE3DAC03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156F82-2B55-4929-898E-7846ECA0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42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65C0E3-8792-4B96-8887-9C4F4451B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700926-9276-4FEB-B9DB-486187DE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68BD8-58DD-4782-8C0A-7AB028C65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5EAD6-CEC1-48BA-993E-5AC7993F8F5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78BDAB-21B2-45B2-8999-508A67422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70BC4-3066-4B21-9E93-A86F7E7AF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E74F7-BC4C-4AD5-8E30-7B24CF8E59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1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nk.co.kr/news/articleView.html?idxno=5372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opensurvey.co.kr/article/gen-z-2019-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5A6977-7A17-4A7B-9353-4BB13730A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351BE-6FEC-416C-AC84-5E7D06B6C641}"/>
              </a:ext>
            </a:extLst>
          </p:cNvPr>
          <p:cNvSpPr txBox="1"/>
          <p:nvPr/>
        </p:nvSpPr>
        <p:spPr>
          <a:xfrm>
            <a:off x="5903992" y="3429000"/>
            <a:ext cx="193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웹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6DF05-B29E-409B-9EDA-5C448304D6AF}"/>
              </a:ext>
            </a:extLst>
          </p:cNvPr>
          <p:cNvSpPr txBox="1"/>
          <p:nvPr/>
        </p:nvSpPr>
        <p:spPr>
          <a:xfrm>
            <a:off x="8989590" y="4699132"/>
            <a:ext cx="14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조민영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D511014A-F57E-4665-90C0-FCD7CC9FD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t="30237" r="24512" b="25759"/>
          <a:stretch/>
        </p:blipFill>
        <p:spPr>
          <a:xfrm>
            <a:off x="5001236" y="2671894"/>
            <a:ext cx="2189527" cy="7571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4AC2D8-F416-4FE0-93B6-0E354FA23B57}"/>
              </a:ext>
            </a:extLst>
          </p:cNvPr>
          <p:cNvSpPr/>
          <p:nvPr/>
        </p:nvSpPr>
        <p:spPr>
          <a:xfrm>
            <a:off x="7190763" y="2761515"/>
            <a:ext cx="1554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제안서</a:t>
            </a:r>
          </a:p>
        </p:txBody>
      </p:sp>
    </p:spTree>
    <p:extLst>
      <p:ext uri="{BB962C8B-B14F-4D97-AF65-F5344CB8AC3E}">
        <p14:creationId xmlns:p14="http://schemas.microsoft.com/office/powerpoint/2010/main" val="3254243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B40394C-2A40-41D3-9CA2-5A8236BDC18F}"/>
              </a:ext>
            </a:extLst>
          </p:cNvPr>
          <p:cNvSpPr txBox="1"/>
          <p:nvPr/>
        </p:nvSpPr>
        <p:spPr>
          <a:xfrm>
            <a:off x="3022513" y="270781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상단바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CC9000-1BC8-499E-BFF4-3640E6A2E0D5}"/>
              </a:ext>
            </a:extLst>
          </p:cNvPr>
          <p:cNvGrpSpPr/>
          <p:nvPr/>
        </p:nvGrpSpPr>
        <p:grpSpPr>
          <a:xfrm>
            <a:off x="3548543" y="1744911"/>
            <a:ext cx="7650760" cy="3040927"/>
            <a:chOff x="3548543" y="1359017"/>
            <a:chExt cx="7650760" cy="304092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577869B-5498-4144-8914-1C23E8ED382B}"/>
                </a:ext>
              </a:extLst>
            </p:cNvPr>
            <p:cNvSpPr/>
            <p:nvPr/>
          </p:nvSpPr>
          <p:spPr>
            <a:xfrm>
              <a:off x="3548543" y="1359017"/>
              <a:ext cx="7650760" cy="23153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0112BB-A587-4E26-B5D5-0AB0F595831E}"/>
                </a:ext>
              </a:extLst>
            </p:cNvPr>
            <p:cNvSpPr txBox="1"/>
            <p:nvPr/>
          </p:nvSpPr>
          <p:spPr>
            <a:xfrm>
              <a:off x="7490231" y="1384889"/>
              <a:ext cx="756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로그인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AC35E5-65E4-4258-B7A7-D01C6B02EB85}"/>
                </a:ext>
              </a:extLst>
            </p:cNvPr>
            <p:cNvSpPr txBox="1"/>
            <p:nvPr/>
          </p:nvSpPr>
          <p:spPr>
            <a:xfrm>
              <a:off x="8115781" y="1384889"/>
              <a:ext cx="991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회원가입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69A7E9-D363-40A3-A9F0-6B71617FC51C}"/>
                </a:ext>
              </a:extLst>
            </p:cNvPr>
            <p:cNvSpPr txBox="1"/>
            <p:nvPr/>
          </p:nvSpPr>
          <p:spPr>
            <a:xfrm>
              <a:off x="8976222" y="1391346"/>
              <a:ext cx="114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장바구니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799086-60AF-43E7-8C48-B72224CA7CCD}"/>
                </a:ext>
              </a:extLst>
            </p:cNvPr>
            <p:cNvSpPr txBox="1"/>
            <p:nvPr/>
          </p:nvSpPr>
          <p:spPr>
            <a:xfrm>
              <a:off x="9852867" y="1384889"/>
              <a:ext cx="1140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고객센터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139DCB-B51E-491C-82F2-2B1E43F59066}"/>
                </a:ext>
              </a:extLst>
            </p:cNvPr>
            <p:cNvSpPr txBox="1"/>
            <p:nvPr/>
          </p:nvSpPr>
          <p:spPr>
            <a:xfrm>
              <a:off x="6096000" y="2568429"/>
              <a:ext cx="197476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검색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346EEC-64FF-4048-9407-1E6EAF81408E}"/>
                </a:ext>
              </a:extLst>
            </p:cNvPr>
            <p:cNvSpPr txBox="1"/>
            <p:nvPr/>
          </p:nvSpPr>
          <p:spPr>
            <a:xfrm>
              <a:off x="4086837" y="2568429"/>
              <a:ext cx="156035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브랜드 로고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B43018-A412-423E-A53C-4B282865E780}"/>
                </a:ext>
              </a:extLst>
            </p:cNvPr>
            <p:cNvSpPr txBox="1"/>
            <p:nvPr/>
          </p:nvSpPr>
          <p:spPr>
            <a:xfrm>
              <a:off x="9160779" y="2560040"/>
              <a:ext cx="156035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배너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0C05AAB-9426-4FF5-9AB7-9ED36EC497DC}"/>
                </a:ext>
              </a:extLst>
            </p:cNvPr>
            <p:cNvCxnSpPr/>
            <p:nvPr/>
          </p:nvCxnSpPr>
          <p:spPr>
            <a:xfrm>
              <a:off x="3548543" y="2013358"/>
              <a:ext cx="76507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36DA1B-5615-44DC-A764-404CE9AB3324}"/>
                </a:ext>
              </a:extLst>
            </p:cNvPr>
            <p:cNvSpPr/>
            <p:nvPr/>
          </p:nvSpPr>
          <p:spPr>
            <a:xfrm>
              <a:off x="8976222" y="2382473"/>
              <a:ext cx="2017550" cy="855670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12EE71FE-E420-410F-98A8-6A4565A946F4}"/>
                </a:ext>
              </a:extLst>
            </p:cNvPr>
            <p:cNvSpPr/>
            <p:nvPr/>
          </p:nvSpPr>
          <p:spPr>
            <a:xfrm>
              <a:off x="9771075" y="3244649"/>
              <a:ext cx="427843" cy="70726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A368D5-F63E-4E36-A7FF-5167FFF3F086}"/>
                </a:ext>
              </a:extLst>
            </p:cNvPr>
            <p:cNvSpPr txBox="1"/>
            <p:nvPr/>
          </p:nvSpPr>
          <p:spPr>
            <a:xfrm>
              <a:off x="8976222" y="4030612"/>
              <a:ext cx="212241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쿠폰</a:t>
              </a:r>
              <a:r>
                <a:rPr lang="en-US" altLang="ko-KR" dirty="0"/>
                <a:t>/</a:t>
              </a:r>
              <a:r>
                <a:rPr lang="ko-KR" altLang="en-US" dirty="0"/>
                <a:t>광고 게시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4CBEF1B-50A5-4787-AF23-949B3D8F0E34}"/>
                </a:ext>
              </a:extLst>
            </p:cNvPr>
            <p:cNvSpPr/>
            <p:nvPr/>
          </p:nvSpPr>
          <p:spPr>
            <a:xfrm>
              <a:off x="7529145" y="2591060"/>
              <a:ext cx="252808" cy="2528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380BF38-B6C8-41FE-9CFC-0BE3E902CF06}"/>
                </a:ext>
              </a:extLst>
            </p:cNvPr>
            <p:cNvCxnSpPr>
              <a:stCxn id="10" idx="5"/>
            </p:cNvCxnSpPr>
            <p:nvPr/>
          </p:nvCxnSpPr>
          <p:spPr>
            <a:xfrm>
              <a:off x="7744930" y="2806845"/>
              <a:ext cx="123375" cy="1225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DE8F504-B022-4FC3-BA2F-9F795F807859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C1D80D-870C-42B8-8385-3BE1B4A19EE3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6C42980-B849-486C-96F3-D33B9D02DD6E}"/>
                </a:ext>
              </a:extLst>
            </p:cNvPr>
            <p:cNvCxnSpPr/>
            <p:nvPr/>
          </p:nvCxnSpPr>
          <p:spPr>
            <a:xfrm>
              <a:off x="712495" y="3245594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49F8641-5597-4876-8055-2660FBC1DACC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B79393-CD24-4677-AC4C-E5070121E54B}"/>
                </a:ext>
              </a:extLst>
            </p:cNvPr>
            <p:cNvSpPr txBox="1"/>
            <p:nvPr/>
          </p:nvSpPr>
          <p:spPr>
            <a:xfrm>
              <a:off x="729189" y="2229931"/>
              <a:ext cx="13722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화면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설계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8543945-2047-4B89-A6A3-66F02F641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13" y="3429891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17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8B79393-CD24-4677-AC4C-E5070121E54B}"/>
              </a:ext>
            </a:extLst>
          </p:cNvPr>
          <p:cNvSpPr txBox="1"/>
          <p:nvPr/>
        </p:nvSpPr>
        <p:spPr>
          <a:xfrm>
            <a:off x="729189" y="1736155"/>
            <a:ext cx="1372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화면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설계</a:t>
            </a:r>
          </a:p>
        </p:txBody>
      </p:sp>
      <p:pic>
        <p:nvPicPr>
          <p:cNvPr id="48" name="그림 47" descr="스크린샷이(가) 표시된 사진&#10;&#10;자동 생성된 설명">
            <a:extLst>
              <a:ext uri="{FF2B5EF4-FFF2-40B4-BE49-F238E27FC236}">
                <a16:creationId xmlns:a16="http://schemas.microsoft.com/office/drawing/2014/main" id="{DD27EF1F-1F22-4024-AFD2-12DC97688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51" y="838200"/>
            <a:ext cx="4889674" cy="5953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B40394C-2A40-41D3-9CA2-5A8236BDC18F}"/>
              </a:ext>
            </a:extLst>
          </p:cNvPr>
          <p:cNvSpPr txBox="1"/>
          <p:nvPr/>
        </p:nvSpPr>
        <p:spPr>
          <a:xfrm>
            <a:off x="3022513" y="270781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 화면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43E0A5-EF74-495F-B9CC-3F5C949C51C8}"/>
              </a:ext>
            </a:extLst>
          </p:cNvPr>
          <p:cNvSpPr txBox="1"/>
          <p:nvPr/>
        </p:nvSpPr>
        <p:spPr>
          <a:xfrm>
            <a:off x="6102879" y="1615962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이벤트</a:t>
            </a:r>
            <a:r>
              <a:rPr lang="en-US" altLang="ko-KR" dirty="0"/>
              <a:t>/</a:t>
            </a:r>
            <a:r>
              <a:rPr lang="ko-KR" altLang="en-US" dirty="0"/>
              <a:t>세일</a:t>
            </a:r>
            <a:r>
              <a:rPr lang="en-US" altLang="ko-KR" dirty="0"/>
              <a:t> </a:t>
            </a:r>
            <a:r>
              <a:rPr lang="ko-KR" altLang="en-US" dirty="0"/>
              <a:t>상품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EFC8BD4-0EC8-48F0-B8C3-C74B73DB9210}"/>
              </a:ext>
            </a:extLst>
          </p:cNvPr>
          <p:cNvSpPr/>
          <p:nvPr/>
        </p:nvSpPr>
        <p:spPr>
          <a:xfrm>
            <a:off x="4438650" y="2133600"/>
            <a:ext cx="5562600" cy="8477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BA23C5BA-8938-4E7E-92F6-81E3268AE38C}"/>
              </a:ext>
            </a:extLst>
          </p:cNvPr>
          <p:cNvSpPr/>
          <p:nvPr/>
        </p:nvSpPr>
        <p:spPr>
          <a:xfrm>
            <a:off x="10001250" y="2200275"/>
            <a:ext cx="542925" cy="3524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1C0EE8-3BFA-490C-BC18-7254FD316577}"/>
              </a:ext>
            </a:extLst>
          </p:cNvPr>
          <p:cNvSpPr txBox="1"/>
          <p:nvPr/>
        </p:nvSpPr>
        <p:spPr>
          <a:xfrm>
            <a:off x="10591800" y="21833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최다 판매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DC0D37-4657-4577-ACD2-EA2B997AAB52}"/>
              </a:ext>
            </a:extLst>
          </p:cNvPr>
          <p:cNvSpPr/>
          <p:nvPr/>
        </p:nvSpPr>
        <p:spPr>
          <a:xfrm>
            <a:off x="4438650" y="3028951"/>
            <a:ext cx="5562600" cy="8477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886178E-E76F-47FB-8DA3-C35121229DA4}"/>
              </a:ext>
            </a:extLst>
          </p:cNvPr>
          <p:cNvSpPr/>
          <p:nvPr/>
        </p:nvSpPr>
        <p:spPr>
          <a:xfrm>
            <a:off x="10001250" y="3252787"/>
            <a:ext cx="542925" cy="35242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CDC09B-0127-4756-9484-0D1C9F43D641}"/>
              </a:ext>
            </a:extLst>
          </p:cNvPr>
          <p:cNvSpPr txBox="1"/>
          <p:nvPr/>
        </p:nvSpPr>
        <p:spPr>
          <a:xfrm>
            <a:off x="10591800" y="32358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신상품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6787EB-AE3D-46AB-894B-55642289D219}"/>
              </a:ext>
            </a:extLst>
          </p:cNvPr>
          <p:cNvSpPr txBox="1"/>
          <p:nvPr/>
        </p:nvSpPr>
        <p:spPr>
          <a:xfrm>
            <a:off x="6443357" y="4320924"/>
            <a:ext cx="15664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MD</a:t>
            </a:r>
            <a:r>
              <a:rPr lang="ko-KR" altLang="en-US" dirty="0"/>
              <a:t>추천 상품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24D7E00-32BE-4FDB-90CD-4E02FD8A1D5B}"/>
              </a:ext>
            </a:extLst>
          </p:cNvPr>
          <p:cNvGrpSpPr/>
          <p:nvPr/>
        </p:nvGrpSpPr>
        <p:grpSpPr>
          <a:xfrm>
            <a:off x="4438650" y="794001"/>
            <a:ext cx="7112067" cy="639512"/>
            <a:chOff x="4438650" y="723900"/>
            <a:chExt cx="7112067" cy="70961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F91F885-00ED-4BF9-AA3A-E3F01A22503C}"/>
                </a:ext>
              </a:extLst>
            </p:cNvPr>
            <p:cNvSpPr/>
            <p:nvPr/>
          </p:nvSpPr>
          <p:spPr>
            <a:xfrm>
              <a:off x="4438650" y="723900"/>
              <a:ext cx="5562600" cy="70961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B34169DA-0D36-4243-A2FB-1884A39D0397}"/>
                </a:ext>
              </a:extLst>
            </p:cNvPr>
            <p:cNvSpPr/>
            <p:nvPr/>
          </p:nvSpPr>
          <p:spPr>
            <a:xfrm>
              <a:off x="10001250" y="838200"/>
              <a:ext cx="542925" cy="3524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9E40E0-3A20-4771-9201-78880D05EDF4}"/>
                </a:ext>
              </a:extLst>
            </p:cNvPr>
            <p:cNvSpPr txBox="1"/>
            <p:nvPr/>
          </p:nvSpPr>
          <p:spPr>
            <a:xfrm>
              <a:off x="10591800" y="821293"/>
              <a:ext cx="958917" cy="409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상단 바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AECC373-0E52-4F30-A940-FC18760E8AD5}"/>
              </a:ext>
            </a:extLst>
          </p:cNvPr>
          <p:cNvGrpSpPr/>
          <p:nvPr/>
        </p:nvGrpSpPr>
        <p:grpSpPr>
          <a:xfrm>
            <a:off x="4438650" y="5424487"/>
            <a:ext cx="7342899" cy="1411037"/>
            <a:chOff x="4438650" y="723900"/>
            <a:chExt cx="7342899" cy="70961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9085540-8A01-4ECD-9BC7-25CE303FD4F1}"/>
                </a:ext>
              </a:extLst>
            </p:cNvPr>
            <p:cNvSpPr/>
            <p:nvPr/>
          </p:nvSpPr>
          <p:spPr>
            <a:xfrm>
              <a:off x="4438650" y="723900"/>
              <a:ext cx="5562600" cy="70961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94161AEE-B576-4A0F-BE3A-280087665700}"/>
                </a:ext>
              </a:extLst>
            </p:cNvPr>
            <p:cNvSpPr/>
            <p:nvPr/>
          </p:nvSpPr>
          <p:spPr>
            <a:xfrm>
              <a:off x="10001250" y="793206"/>
              <a:ext cx="542925" cy="2425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720849-07DA-45B2-A87F-23C012D08293}"/>
                </a:ext>
              </a:extLst>
            </p:cNvPr>
            <p:cNvSpPr txBox="1"/>
            <p:nvPr/>
          </p:nvSpPr>
          <p:spPr>
            <a:xfrm>
              <a:off x="10591800" y="821293"/>
              <a:ext cx="1189749" cy="185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회사 소개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BEFBB9D-1D56-46E6-AC11-709355EF8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84" y="2954783"/>
            <a:ext cx="812698" cy="81269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A10CCB1-1EA8-4039-A4E9-7DF7FB3807A7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4F0DC9-067E-4664-8E88-0F051A279994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BA4D8F8-E6C8-4D2F-9626-2D39732D50FC}"/>
                </a:ext>
              </a:extLst>
            </p:cNvPr>
            <p:cNvCxnSpPr/>
            <p:nvPr/>
          </p:nvCxnSpPr>
          <p:spPr>
            <a:xfrm>
              <a:off x="712495" y="3245594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43B86D6-33E0-417B-8B5F-351B96E3FB1C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824AC4-47C3-4313-BCBB-DAEE280DFA4C}"/>
                </a:ext>
              </a:extLst>
            </p:cNvPr>
            <p:cNvSpPr txBox="1"/>
            <p:nvPr/>
          </p:nvSpPr>
          <p:spPr>
            <a:xfrm>
              <a:off x="729189" y="2229931"/>
              <a:ext cx="13722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화면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설계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EB51BC5-7BFB-4B1A-ABC0-28EC881B4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13" y="3429891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7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B40394C-2A40-41D3-9CA2-5A8236BDC18F}"/>
              </a:ext>
            </a:extLst>
          </p:cNvPr>
          <p:cNvSpPr txBox="1"/>
          <p:nvPr/>
        </p:nvSpPr>
        <p:spPr>
          <a:xfrm>
            <a:off x="3022513" y="270781"/>
            <a:ext cx="2892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상품 상세 설명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9D7E7E-6248-45B1-BC61-F603DE60DFCF}"/>
              </a:ext>
            </a:extLst>
          </p:cNvPr>
          <p:cNvSpPr/>
          <p:nvPr/>
        </p:nvSpPr>
        <p:spPr>
          <a:xfrm>
            <a:off x="4202884" y="838899"/>
            <a:ext cx="5821960" cy="5821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62C79C-05DD-4E28-86A3-89CC457317C5}"/>
              </a:ext>
            </a:extLst>
          </p:cNvPr>
          <p:cNvSpPr/>
          <p:nvPr/>
        </p:nvSpPr>
        <p:spPr>
          <a:xfrm>
            <a:off x="4202884" y="838899"/>
            <a:ext cx="5821960" cy="461665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4FF1CFE-3ECA-488D-8CE1-E180616FA340}"/>
              </a:ext>
            </a:extLst>
          </p:cNvPr>
          <p:cNvSpPr/>
          <p:nvPr/>
        </p:nvSpPr>
        <p:spPr>
          <a:xfrm>
            <a:off x="4563611" y="1619075"/>
            <a:ext cx="2290195" cy="2290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79B94-9C39-4B89-BEC7-66BAD91F23DA}"/>
              </a:ext>
            </a:extLst>
          </p:cNvPr>
          <p:cNvSpPr txBox="1"/>
          <p:nvPr/>
        </p:nvSpPr>
        <p:spPr>
          <a:xfrm>
            <a:off x="5062755" y="2394840"/>
            <a:ext cx="1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사진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CDBBA-4423-4CA5-85AA-016984E2F387}"/>
              </a:ext>
            </a:extLst>
          </p:cNvPr>
          <p:cNvSpPr txBox="1"/>
          <p:nvPr/>
        </p:nvSpPr>
        <p:spPr>
          <a:xfrm>
            <a:off x="7256477" y="1619075"/>
            <a:ext cx="2491530" cy="2290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78DBE9-A591-4825-BE69-95FED1C24F20}"/>
              </a:ext>
            </a:extLst>
          </p:cNvPr>
          <p:cNvSpPr txBox="1"/>
          <p:nvPr/>
        </p:nvSpPr>
        <p:spPr>
          <a:xfrm>
            <a:off x="7352950" y="2225416"/>
            <a:ext cx="82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가격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7B8923-0D8A-490E-9E60-DD2E71F02A65}"/>
              </a:ext>
            </a:extLst>
          </p:cNvPr>
          <p:cNvSpPr/>
          <p:nvPr/>
        </p:nvSpPr>
        <p:spPr>
          <a:xfrm>
            <a:off x="7403284" y="3265898"/>
            <a:ext cx="109895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장바구니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79CEEE-2362-42EB-A0C4-737E3C4C30EF}"/>
              </a:ext>
            </a:extLst>
          </p:cNvPr>
          <p:cNvSpPr/>
          <p:nvPr/>
        </p:nvSpPr>
        <p:spPr>
          <a:xfrm>
            <a:off x="8602910" y="3265898"/>
            <a:ext cx="109895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결제하기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2586AF-EECD-42FA-A823-10F220D900C9}"/>
              </a:ext>
            </a:extLst>
          </p:cNvPr>
          <p:cNvSpPr txBox="1"/>
          <p:nvPr/>
        </p:nvSpPr>
        <p:spPr>
          <a:xfrm>
            <a:off x="7279545" y="1856084"/>
            <a:ext cx="9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55FC74-1F0A-4858-9C51-FCD0A43E17E9}"/>
              </a:ext>
            </a:extLst>
          </p:cNvPr>
          <p:cNvSpPr txBox="1"/>
          <p:nvPr/>
        </p:nvSpPr>
        <p:spPr>
          <a:xfrm>
            <a:off x="7352950" y="2658674"/>
            <a:ext cx="82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옵션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E8009D-22EB-466D-BEC0-17CC8FB80B86}"/>
              </a:ext>
            </a:extLst>
          </p:cNvPr>
          <p:cNvSpPr/>
          <p:nvPr/>
        </p:nvSpPr>
        <p:spPr>
          <a:xfrm>
            <a:off x="4563611" y="4219662"/>
            <a:ext cx="5184396" cy="2290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01BAED-4562-4502-8ABC-585B132F2F56}"/>
              </a:ext>
            </a:extLst>
          </p:cNvPr>
          <p:cNvSpPr txBox="1"/>
          <p:nvPr/>
        </p:nvSpPr>
        <p:spPr>
          <a:xfrm>
            <a:off x="6031683" y="5097387"/>
            <a:ext cx="205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제품 상세 설명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4D692D-6106-4FE5-B62E-8B1A412F7975}"/>
              </a:ext>
            </a:extLst>
          </p:cNvPr>
          <p:cNvSpPr/>
          <p:nvPr/>
        </p:nvSpPr>
        <p:spPr>
          <a:xfrm>
            <a:off x="4563611" y="4219662"/>
            <a:ext cx="5184396" cy="455167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1203587-11F8-4FE5-AD10-1124C249FD4D}"/>
              </a:ext>
            </a:extLst>
          </p:cNvPr>
          <p:cNvCxnSpPr/>
          <p:nvPr/>
        </p:nvCxnSpPr>
        <p:spPr>
          <a:xfrm>
            <a:off x="5915025" y="4213164"/>
            <a:ext cx="0" cy="468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EE4A3FF-E761-4675-8460-1A7D700AE91A}"/>
              </a:ext>
            </a:extLst>
          </p:cNvPr>
          <p:cNvCxnSpPr/>
          <p:nvPr/>
        </p:nvCxnSpPr>
        <p:spPr>
          <a:xfrm>
            <a:off x="7256477" y="4206666"/>
            <a:ext cx="0" cy="468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C3F68E-8BDE-4989-B9C9-B8A48724240B}"/>
              </a:ext>
            </a:extLst>
          </p:cNvPr>
          <p:cNvCxnSpPr/>
          <p:nvPr/>
        </p:nvCxnSpPr>
        <p:spPr>
          <a:xfrm>
            <a:off x="8441510" y="4219662"/>
            <a:ext cx="0" cy="468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D6007B6-3B67-4D77-B11F-6FC8FA56CBFF}"/>
              </a:ext>
            </a:extLst>
          </p:cNvPr>
          <p:cNvSpPr txBox="1"/>
          <p:nvPr/>
        </p:nvSpPr>
        <p:spPr>
          <a:xfrm>
            <a:off x="4647501" y="4283278"/>
            <a:ext cx="119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상세 설명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17729A-7CE1-4F91-BFED-4979965DAEA9}"/>
              </a:ext>
            </a:extLst>
          </p:cNvPr>
          <p:cNvSpPr txBox="1"/>
          <p:nvPr/>
        </p:nvSpPr>
        <p:spPr>
          <a:xfrm>
            <a:off x="5972354" y="4283278"/>
            <a:ext cx="119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구매 정보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254311-7886-4F96-93BB-8E4715318195}"/>
              </a:ext>
            </a:extLst>
          </p:cNvPr>
          <p:cNvSpPr txBox="1"/>
          <p:nvPr/>
        </p:nvSpPr>
        <p:spPr>
          <a:xfrm>
            <a:off x="7256477" y="4283278"/>
            <a:ext cx="119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후기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D9784A-1035-467B-9634-A9D65A1BC220}"/>
              </a:ext>
            </a:extLst>
          </p:cNvPr>
          <p:cNvSpPr txBox="1"/>
          <p:nvPr/>
        </p:nvSpPr>
        <p:spPr>
          <a:xfrm>
            <a:off x="8468865" y="4283278"/>
            <a:ext cx="119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문의</a:t>
            </a: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2D0BCC92-4898-4065-A6C4-8F68B07DB6DB}"/>
              </a:ext>
            </a:extLst>
          </p:cNvPr>
          <p:cNvSpPr/>
          <p:nvPr/>
        </p:nvSpPr>
        <p:spPr>
          <a:xfrm>
            <a:off x="10024843" y="952285"/>
            <a:ext cx="503339" cy="234892"/>
          </a:xfrm>
          <a:prstGeom prst="rightArrow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D62727-7120-49F8-B986-62CE9CB91098}"/>
              </a:ext>
            </a:extLst>
          </p:cNvPr>
          <p:cNvSpPr txBox="1"/>
          <p:nvPr/>
        </p:nvSpPr>
        <p:spPr>
          <a:xfrm>
            <a:off x="10528182" y="859952"/>
            <a:ext cx="110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상단 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2C5A230-2359-4C13-A673-AD1B2EED70E4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0E3311B-84A1-4AFA-A10D-FD92ED026584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284106B-90AE-47B7-ABFC-FD84E6EDE572}"/>
                </a:ext>
              </a:extLst>
            </p:cNvPr>
            <p:cNvCxnSpPr/>
            <p:nvPr/>
          </p:nvCxnSpPr>
          <p:spPr>
            <a:xfrm>
              <a:off x="712495" y="3245594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F322E7E-8A87-4F78-9BEA-E3251CA6D278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300984-AB2D-4654-87C3-E1BDA7D86E5E}"/>
                </a:ext>
              </a:extLst>
            </p:cNvPr>
            <p:cNvSpPr txBox="1"/>
            <p:nvPr/>
          </p:nvSpPr>
          <p:spPr>
            <a:xfrm>
              <a:off x="729189" y="2229931"/>
              <a:ext cx="13722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화면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설계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1C8A43D-915C-4146-B7EF-6266C4CB3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13" y="3429891"/>
              <a:ext cx="812698" cy="81269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7A34E11-9D4E-4F91-8BAC-C10DA4AE9ED5}"/>
              </a:ext>
            </a:extLst>
          </p:cNvPr>
          <p:cNvSpPr/>
          <p:nvPr/>
        </p:nvSpPr>
        <p:spPr>
          <a:xfrm>
            <a:off x="4101737" y="4049486"/>
            <a:ext cx="6156960" cy="89689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39BD8824-9E9E-46B8-A17B-97701D077DCE}"/>
              </a:ext>
            </a:extLst>
          </p:cNvPr>
          <p:cNvSpPr/>
          <p:nvPr/>
        </p:nvSpPr>
        <p:spPr>
          <a:xfrm>
            <a:off x="10271461" y="4350498"/>
            <a:ext cx="503339" cy="234892"/>
          </a:xfrm>
          <a:prstGeom prst="rightArrow">
            <a:avLst/>
          </a:prstGeom>
          <a:solidFill>
            <a:srgbClr val="2F52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783BDC-B20B-4B55-867D-EEB87C46B736}"/>
              </a:ext>
            </a:extLst>
          </p:cNvPr>
          <p:cNvSpPr txBox="1"/>
          <p:nvPr/>
        </p:nvSpPr>
        <p:spPr>
          <a:xfrm>
            <a:off x="10812621" y="4295418"/>
            <a:ext cx="110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탭바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71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B40394C-2A40-41D3-9CA2-5A8236BDC18F}"/>
              </a:ext>
            </a:extLst>
          </p:cNvPr>
          <p:cNvSpPr txBox="1"/>
          <p:nvPr/>
        </p:nvSpPr>
        <p:spPr>
          <a:xfrm>
            <a:off x="3022513" y="270781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장바구니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D7D6BE4-51DC-4E1E-9B96-71111FE83183}"/>
              </a:ext>
            </a:extLst>
          </p:cNvPr>
          <p:cNvGrpSpPr/>
          <p:nvPr/>
        </p:nvGrpSpPr>
        <p:grpSpPr>
          <a:xfrm>
            <a:off x="3657599" y="1040235"/>
            <a:ext cx="7659149" cy="5637402"/>
            <a:chOff x="4370664" y="1040235"/>
            <a:chExt cx="7659149" cy="563740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3452AE2-CC77-42C0-A79B-8D1287C5FD40}"/>
                </a:ext>
              </a:extLst>
            </p:cNvPr>
            <p:cNvSpPr/>
            <p:nvPr/>
          </p:nvSpPr>
          <p:spPr>
            <a:xfrm>
              <a:off x="4370664" y="1040235"/>
              <a:ext cx="5821960" cy="56374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EB11DBD-70B6-4A9E-B755-C28975CE8517}"/>
                </a:ext>
              </a:extLst>
            </p:cNvPr>
            <p:cNvSpPr/>
            <p:nvPr/>
          </p:nvSpPr>
          <p:spPr>
            <a:xfrm>
              <a:off x="4370664" y="1040235"/>
              <a:ext cx="5821960" cy="461665"/>
            </a:xfrm>
            <a:prstGeom prst="rect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2E4516FC-611D-432C-BFCA-1B694C8339A7}"/>
                </a:ext>
              </a:extLst>
            </p:cNvPr>
            <p:cNvSpPr/>
            <p:nvPr/>
          </p:nvSpPr>
          <p:spPr>
            <a:xfrm>
              <a:off x="10192624" y="1132568"/>
              <a:ext cx="503339" cy="234892"/>
            </a:xfrm>
            <a:prstGeom prst="rightArrow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DDB8FA-3A73-44FC-9692-43A5F68A122E}"/>
                </a:ext>
              </a:extLst>
            </p:cNvPr>
            <p:cNvSpPr txBox="1"/>
            <p:nvPr/>
          </p:nvSpPr>
          <p:spPr>
            <a:xfrm>
              <a:off x="10695963" y="1040235"/>
              <a:ext cx="1107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상단 바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8077D6-D5CD-49D7-95A9-1FD91F95423E}"/>
                </a:ext>
              </a:extLst>
            </p:cNvPr>
            <p:cNvSpPr/>
            <p:nvPr/>
          </p:nvSpPr>
          <p:spPr>
            <a:xfrm>
              <a:off x="4563611" y="1736155"/>
              <a:ext cx="1224793" cy="2939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장바구니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A92A4B-D928-4B49-825C-4BC311EDC347}"/>
                </a:ext>
              </a:extLst>
            </p:cNvPr>
            <p:cNvSpPr/>
            <p:nvPr/>
          </p:nvSpPr>
          <p:spPr>
            <a:xfrm>
              <a:off x="4563611" y="2374084"/>
              <a:ext cx="922789" cy="9227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8C6344-5C3B-407F-BD86-5B46934FBB1C}"/>
                </a:ext>
              </a:extLst>
            </p:cNvPr>
            <p:cNvSpPr/>
            <p:nvPr/>
          </p:nvSpPr>
          <p:spPr>
            <a:xfrm>
              <a:off x="4563611" y="3679271"/>
              <a:ext cx="922789" cy="9227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AA8B654-4FEB-418A-B849-E43DFD39E75F}"/>
                </a:ext>
              </a:extLst>
            </p:cNvPr>
            <p:cNvCxnSpPr/>
            <p:nvPr/>
          </p:nvCxnSpPr>
          <p:spPr>
            <a:xfrm>
              <a:off x="4563611" y="3448050"/>
              <a:ext cx="54947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F56AA3B-3549-40F0-9C01-3DB4903FF672}"/>
                </a:ext>
              </a:extLst>
            </p:cNvPr>
            <p:cNvCxnSpPr/>
            <p:nvPr/>
          </p:nvCxnSpPr>
          <p:spPr>
            <a:xfrm>
              <a:off x="4563611" y="4823670"/>
              <a:ext cx="53857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7F4B079-1BE8-4CC2-9FE8-6C3740459B40}"/>
                </a:ext>
              </a:extLst>
            </p:cNvPr>
            <p:cNvSpPr/>
            <p:nvPr/>
          </p:nvSpPr>
          <p:spPr>
            <a:xfrm>
              <a:off x="4957894" y="5666676"/>
              <a:ext cx="1661020" cy="5201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삭제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17718A-2D50-498D-9A71-4CE482494A15}"/>
                </a:ext>
              </a:extLst>
            </p:cNvPr>
            <p:cNvSpPr/>
            <p:nvPr/>
          </p:nvSpPr>
          <p:spPr>
            <a:xfrm>
              <a:off x="7952764" y="5666676"/>
              <a:ext cx="1661020" cy="5201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결제하기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2F29CD-2F51-42A4-9FBE-CEBA202CF8C8}"/>
                </a:ext>
              </a:extLst>
            </p:cNvPr>
            <p:cNvSpPr txBox="1"/>
            <p:nvPr/>
          </p:nvSpPr>
          <p:spPr>
            <a:xfrm>
              <a:off x="8598716" y="4981173"/>
              <a:ext cx="1015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총 금액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6D5E15-3E96-4725-BD3E-C38A8E44663E}"/>
                </a:ext>
              </a:extLst>
            </p:cNvPr>
            <p:cNvSpPr txBox="1"/>
            <p:nvPr/>
          </p:nvSpPr>
          <p:spPr>
            <a:xfrm>
              <a:off x="7222921" y="4981173"/>
              <a:ext cx="1237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상품 수량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ECB0EF7-5123-4898-8283-100D295F61FA}"/>
                </a:ext>
              </a:extLst>
            </p:cNvPr>
            <p:cNvSpPr/>
            <p:nvPr/>
          </p:nvSpPr>
          <p:spPr>
            <a:xfrm>
              <a:off x="5922628" y="2374084"/>
              <a:ext cx="3926047" cy="842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04B380-AC26-4467-B1AC-823B1A6BEC4C}"/>
                </a:ext>
              </a:extLst>
            </p:cNvPr>
            <p:cNvSpPr/>
            <p:nvPr/>
          </p:nvSpPr>
          <p:spPr>
            <a:xfrm>
              <a:off x="5922628" y="3654041"/>
              <a:ext cx="3926047" cy="842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ABCA8424-0046-48C0-BE43-CAA47DAF5762}"/>
                </a:ext>
              </a:extLst>
            </p:cNvPr>
            <p:cNvSpPr/>
            <p:nvPr/>
          </p:nvSpPr>
          <p:spPr>
            <a:xfrm>
              <a:off x="10277650" y="3124490"/>
              <a:ext cx="503339" cy="234892"/>
            </a:xfrm>
            <a:prstGeom prst="rightArrow">
              <a:avLst/>
            </a:prstGeom>
            <a:solidFill>
              <a:srgbClr val="B4C7E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750160-FF35-47DF-AA60-CD798E0C1E6C}"/>
                </a:ext>
              </a:extLst>
            </p:cNvPr>
            <p:cNvSpPr txBox="1"/>
            <p:nvPr/>
          </p:nvSpPr>
          <p:spPr>
            <a:xfrm>
              <a:off x="10780988" y="3032157"/>
              <a:ext cx="124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상품 정보</a:t>
              </a: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8F0DED3-ED0E-462E-9CA5-B960AF505C32}"/>
              </a:ext>
            </a:extLst>
          </p:cNvPr>
          <p:cNvSpPr/>
          <p:nvPr/>
        </p:nvSpPr>
        <p:spPr>
          <a:xfrm>
            <a:off x="3431097" y="2164576"/>
            <a:ext cx="6133487" cy="281659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B811C5B-DFAF-42BE-96DB-3148D1506B96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2CD08D9-EBE4-484F-B661-C9860502BDC1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A724D27-3144-4B43-826F-6B996122DA88}"/>
                </a:ext>
              </a:extLst>
            </p:cNvPr>
            <p:cNvCxnSpPr/>
            <p:nvPr/>
          </p:nvCxnSpPr>
          <p:spPr>
            <a:xfrm>
              <a:off x="712495" y="3245594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82D04D2-6ADB-4856-BCF6-36159CC186E7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40094D-B1AE-40CE-BFCF-D9B6841435A6}"/>
                </a:ext>
              </a:extLst>
            </p:cNvPr>
            <p:cNvSpPr txBox="1"/>
            <p:nvPr/>
          </p:nvSpPr>
          <p:spPr>
            <a:xfrm>
              <a:off x="729189" y="2229931"/>
              <a:ext cx="13722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화면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설계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AEB0E07-21ED-4A12-8B92-12339D5D8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13" y="3429891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B40394C-2A40-41D3-9CA2-5A8236BDC18F}"/>
              </a:ext>
            </a:extLst>
          </p:cNvPr>
          <p:cNvSpPr txBox="1"/>
          <p:nvPr/>
        </p:nvSpPr>
        <p:spPr>
          <a:xfrm>
            <a:off x="3022513" y="270781"/>
            <a:ext cx="289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커뮤니티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BDC8D6-B17C-46A9-A719-C11C861F978B}"/>
              </a:ext>
            </a:extLst>
          </p:cNvPr>
          <p:cNvGrpSpPr/>
          <p:nvPr/>
        </p:nvGrpSpPr>
        <p:grpSpPr>
          <a:xfrm>
            <a:off x="3799801" y="1094026"/>
            <a:ext cx="8142349" cy="4669947"/>
            <a:chOff x="3883692" y="1394051"/>
            <a:chExt cx="7096124" cy="406989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F295B72-90BF-4E4E-844B-CFAA75219B05}"/>
                </a:ext>
              </a:extLst>
            </p:cNvPr>
            <p:cNvGrpSpPr/>
            <p:nvPr/>
          </p:nvGrpSpPr>
          <p:grpSpPr>
            <a:xfrm>
              <a:off x="5982573" y="1394051"/>
              <a:ext cx="3627545" cy="4069897"/>
              <a:chOff x="6031833" y="1465029"/>
              <a:chExt cx="3627545" cy="4069897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F33B475-B1C6-404D-B0A9-27FA29250E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949" t="3950" r="299" b="36706"/>
              <a:stretch/>
            </p:blipFill>
            <p:spPr>
              <a:xfrm>
                <a:off x="6031833" y="1465029"/>
                <a:ext cx="3627545" cy="4069897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7C2DD4-679E-4EAC-9715-E7F76C209D36}"/>
                  </a:ext>
                </a:extLst>
              </p:cNvPr>
              <p:cNvSpPr txBox="1"/>
              <p:nvPr/>
            </p:nvSpPr>
            <p:spPr>
              <a:xfrm>
                <a:off x="6393711" y="1943099"/>
                <a:ext cx="8179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OOTD</a:t>
                </a:r>
                <a:endParaRPr lang="ko-KR" alt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DA635-03BA-4990-991A-FBCAE689630C}"/>
                </a:ext>
              </a:extLst>
            </p:cNvPr>
            <p:cNvSpPr txBox="1"/>
            <p:nvPr/>
          </p:nvSpPr>
          <p:spPr>
            <a:xfrm>
              <a:off x="4314511" y="1858294"/>
              <a:ext cx="125233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오늘의 옷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7CB1A4-5444-4F3D-8307-C6A8F766097B}"/>
                </a:ext>
              </a:extLst>
            </p:cNvPr>
            <p:cNvSpPr txBox="1"/>
            <p:nvPr/>
          </p:nvSpPr>
          <p:spPr>
            <a:xfrm>
              <a:off x="4309781" y="3282493"/>
              <a:ext cx="1252337" cy="321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소소한 일상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385814-9BB7-4C5E-AB29-02E61FB54486}"/>
                </a:ext>
              </a:extLst>
            </p:cNvPr>
            <p:cNvSpPr txBox="1"/>
            <p:nvPr/>
          </p:nvSpPr>
          <p:spPr>
            <a:xfrm>
              <a:off x="4314511" y="2258683"/>
              <a:ext cx="1252336" cy="8046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이번달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en-US" altLang="ko-KR" dirty="0"/>
                <a:t>Best</a:t>
              </a:r>
            </a:p>
            <a:p>
              <a:r>
                <a:rPr lang="en-US" altLang="ko-KR" dirty="0"/>
                <a:t>dresser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2F2D8D5-7779-4722-B751-222D03879EE1}"/>
                </a:ext>
              </a:extLst>
            </p:cNvPr>
            <p:cNvSpPr/>
            <p:nvPr/>
          </p:nvSpPr>
          <p:spPr>
            <a:xfrm>
              <a:off x="4032871" y="1782858"/>
              <a:ext cx="1732975" cy="2111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661087-CEDE-456B-A02D-AFC4BFE15014}"/>
                </a:ext>
              </a:extLst>
            </p:cNvPr>
            <p:cNvSpPr/>
            <p:nvPr/>
          </p:nvSpPr>
          <p:spPr>
            <a:xfrm>
              <a:off x="3883692" y="1533525"/>
              <a:ext cx="2031333" cy="283845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D877C315-EB16-4E1F-B4CC-0190F20166B9}"/>
                </a:ext>
              </a:extLst>
            </p:cNvPr>
            <p:cNvSpPr/>
            <p:nvPr/>
          </p:nvSpPr>
          <p:spPr>
            <a:xfrm rot="5400000">
              <a:off x="4605241" y="4381730"/>
              <a:ext cx="661419" cy="6419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ADC142-09C6-4247-B3AE-458E16A2DD27}"/>
                </a:ext>
              </a:extLst>
            </p:cNvPr>
            <p:cNvSpPr txBox="1"/>
            <p:nvPr/>
          </p:nvSpPr>
          <p:spPr>
            <a:xfrm>
              <a:off x="10031427" y="4728695"/>
              <a:ext cx="948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페이징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FE9E94D-F743-4ADA-9DAB-2F8287304E2E}"/>
                </a:ext>
              </a:extLst>
            </p:cNvPr>
            <p:cNvSpPr/>
            <p:nvPr/>
          </p:nvSpPr>
          <p:spPr>
            <a:xfrm>
              <a:off x="6579736" y="4616547"/>
              <a:ext cx="2676056" cy="59362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화살표: 오른쪽 29">
              <a:extLst>
                <a:ext uri="{FF2B5EF4-FFF2-40B4-BE49-F238E27FC236}">
                  <a16:creationId xmlns:a16="http://schemas.microsoft.com/office/drawing/2014/main" id="{BB0034B6-FB8D-4B7C-A1D5-1FCCB415356C}"/>
                </a:ext>
              </a:extLst>
            </p:cNvPr>
            <p:cNvSpPr/>
            <p:nvPr/>
          </p:nvSpPr>
          <p:spPr>
            <a:xfrm>
              <a:off x="9255792" y="4641980"/>
              <a:ext cx="749750" cy="5544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04F1AE-86BF-48AF-8E1E-643A92C3173D}"/>
                </a:ext>
              </a:extLst>
            </p:cNvPr>
            <p:cNvSpPr txBox="1"/>
            <p:nvPr/>
          </p:nvSpPr>
          <p:spPr>
            <a:xfrm>
              <a:off x="4574706" y="5098027"/>
              <a:ext cx="739524" cy="321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메뉴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B59D0BB-55EE-4F53-9F66-A11771CF8718}"/>
              </a:ext>
            </a:extLst>
          </p:cNvPr>
          <p:cNvGrpSpPr/>
          <p:nvPr/>
        </p:nvGrpSpPr>
        <p:grpSpPr>
          <a:xfrm>
            <a:off x="7337849" y="5021456"/>
            <a:ext cx="2209766" cy="234891"/>
            <a:chOff x="7222921" y="5021639"/>
            <a:chExt cx="2209766" cy="23489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9396180-3460-43BF-B40A-FE60D0C39694}"/>
                </a:ext>
              </a:extLst>
            </p:cNvPr>
            <p:cNvSpPr/>
            <p:nvPr/>
          </p:nvSpPr>
          <p:spPr>
            <a:xfrm>
              <a:off x="7222921" y="5021639"/>
              <a:ext cx="243281" cy="234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3C7DC4C-0932-4540-A6E2-4E7E042AA782}"/>
                </a:ext>
              </a:extLst>
            </p:cNvPr>
            <p:cNvSpPr/>
            <p:nvPr/>
          </p:nvSpPr>
          <p:spPr>
            <a:xfrm>
              <a:off x="7571423" y="5021639"/>
              <a:ext cx="243281" cy="234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AB3F25-9AFF-4179-9DA0-26C3061F79BC}"/>
                </a:ext>
              </a:extLst>
            </p:cNvPr>
            <p:cNvSpPr/>
            <p:nvPr/>
          </p:nvSpPr>
          <p:spPr>
            <a:xfrm>
              <a:off x="7943573" y="5021639"/>
              <a:ext cx="243281" cy="234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95D296D-101E-44CF-9ECB-B24F741B8A80}"/>
                </a:ext>
              </a:extLst>
            </p:cNvPr>
            <p:cNvSpPr/>
            <p:nvPr/>
          </p:nvSpPr>
          <p:spPr>
            <a:xfrm>
              <a:off x="8327804" y="5021639"/>
              <a:ext cx="243281" cy="234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CBEB934-8E56-440C-A350-DF9007F77646}"/>
                </a:ext>
              </a:extLst>
            </p:cNvPr>
            <p:cNvSpPr/>
            <p:nvPr/>
          </p:nvSpPr>
          <p:spPr>
            <a:xfrm>
              <a:off x="8728293" y="5021639"/>
              <a:ext cx="243281" cy="234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6AE443B-2431-4925-B97C-B34338559A0C}"/>
                </a:ext>
              </a:extLst>
            </p:cNvPr>
            <p:cNvSpPr/>
            <p:nvPr/>
          </p:nvSpPr>
          <p:spPr>
            <a:xfrm>
              <a:off x="9189406" y="5021639"/>
              <a:ext cx="243281" cy="2348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B0E9F96-8966-4562-9F6E-B68FD0349F51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1C4004B-3243-4913-8CB8-7B3BCBF40048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887DFE-6AC3-42F7-83B1-856A65973F06}"/>
                </a:ext>
              </a:extLst>
            </p:cNvPr>
            <p:cNvCxnSpPr/>
            <p:nvPr/>
          </p:nvCxnSpPr>
          <p:spPr>
            <a:xfrm>
              <a:off x="712495" y="3245594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5293662-2171-474F-B65D-6AC77769621D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EF0C14-865C-468A-B5CB-01284A087A47}"/>
                </a:ext>
              </a:extLst>
            </p:cNvPr>
            <p:cNvSpPr txBox="1"/>
            <p:nvPr/>
          </p:nvSpPr>
          <p:spPr>
            <a:xfrm>
              <a:off x="729189" y="2229931"/>
              <a:ext cx="13722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화면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설계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FBD1F925-52A0-4F37-8C44-0728CB101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13" y="3429891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74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1A3270-19D5-4938-AE0B-EFAD6B58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563" y="459088"/>
            <a:ext cx="6355842" cy="5939823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99CED5-FE46-4E62-9F03-9F1F40E6640C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E378A5-A42E-4E9A-966E-37B91572AA25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96C7E5-A6DE-4E8C-B2DE-9380992FD4BF}"/>
                </a:ext>
              </a:extLst>
            </p:cNvPr>
            <p:cNvCxnSpPr/>
            <p:nvPr/>
          </p:nvCxnSpPr>
          <p:spPr>
            <a:xfrm>
              <a:off x="712495" y="3245594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4BD759E-4DD3-4080-A42E-C0C7C00EC690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C27264-F7A4-45E8-A692-4D1FB0B7E0FB}"/>
                </a:ext>
              </a:extLst>
            </p:cNvPr>
            <p:cNvSpPr txBox="1"/>
            <p:nvPr/>
          </p:nvSpPr>
          <p:spPr>
            <a:xfrm>
              <a:off x="730344" y="2586821"/>
              <a:ext cx="137227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/>
                <a:t>DB</a:t>
              </a:r>
              <a:endParaRPr lang="ko-KR" alt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7573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래픽 19" descr="사용자">
            <a:extLst>
              <a:ext uri="{FF2B5EF4-FFF2-40B4-BE49-F238E27FC236}">
                <a16:creationId xmlns:a16="http://schemas.microsoft.com/office/drawing/2014/main" id="{49A4FF85-9B84-4BCE-83DE-210B15E69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9071" y="639374"/>
            <a:ext cx="1270232" cy="1270232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91B5E02-B5CF-4EFC-917E-5B5B7B1F79A4}"/>
              </a:ext>
            </a:extLst>
          </p:cNvPr>
          <p:cNvSpPr/>
          <p:nvPr/>
        </p:nvSpPr>
        <p:spPr>
          <a:xfrm>
            <a:off x="7231525" y="1708381"/>
            <a:ext cx="704666" cy="4054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F4D2D-4439-4310-8E7A-2A1B49EABA42}"/>
              </a:ext>
            </a:extLst>
          </p:cNvPr>
          <p:cNvSpPr txBox="1"/>
          <p:nvPr/>
        </p:nvSpPr>
        <p:spPr>
          <a:xfrm>
            <a:off x="8203945" y="1726438"/>
            <a:ext cx="1768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정보 입력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15D14-A29E-488B-AB58-20B03272CB6D}"/>
              </a:ext>
            </a:extLst>
          </p:cNvPr>
          <p:cNvSpPr txBox="1"/>
          <p:nvPr/>
        </p:nvSpPr>
        <p:spPr>
          <a:xfrm>
            <a:off x="3274719" y="1726438"/>
            <a:ext cx="12702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가입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B7CF244-1046-48A8-929D-B722CD5FC49F}"/>
              </a:ext>
            </a:extLst>
          </p:cNvPr>
          <p:cNvSpPr/>
          <p:nvPr/>
        </p:nvSpPr>
        <p:spPr>
          <a:xfrm>
            <a:off x="4721119" y="1708381"/>
            <a:ext cx="704666" cy="4054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248ABA-ED3D-4CAF-ABA2-72AD49B08203}"/>
              </a:ext>
            </a:extLst>
          </p:cNvPr>
          <p:cNvSpPr txBox="1"/>
          <p:nvPr/>
        </p:nvSpPr>
        <p:spPr>
          <a:xfrm>
            <a:off x="5693539" y="1726438"/>
            <a:ext cx="12702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약관 동의</a:t>
            </a:r>
          </a:p>
        </p:txBody>
      </p:sp>
      <p:sp>
        <p:nvSpPr>
          <p:cNvPr id="4" name="화살표: 굽음 3">
            <a:extLst>
              <a:ext uri="{FF2B5EF4-FFF2-40B4-BE49-F238E27FC236}">
                <a16:creationId xmlns:a16="http://schemas.microsoft.com/office/drawing/2014/main" id="{B7E9E3F3-18E9-491F-A503-9D070CD74249}"/>
              </a:ext>
            </a:extLst>
          </p:cNvPr>
          <p:cNvSpPr/>
          <p:nvPr/>
        </p:nvSpPr>
        <p:spPr>
          <a:xfrm rot="5400000">
            <a:off x="10245958" y="1756846"/>
            <a:ext cx="780176" cy="83277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DA1882-47FC-4E10-B88D-788873DA0DFD}"/>
              </a:ext>
            </a:extLst>
          </p:cNvPr>
          <p:cNvSpPr txBox="1"/>
          <p:nvPr/>
        </p:nvSpPr>
        <p:spPr>
          <a:xfrm>
            <a:off x="9972618" y="2628268"/>
            <a:ext cx="1768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회원 가입 완료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6927374-0A99-4322-8318-699148403921}"/>
              </a:ext>
            </a:extLst>
          </p:cNvPr>
          <p:cNvSpPr/>
          <p:nvPr/>
        </p:nvSpPr>
        <p:spPr>
          <a:xfrm rot="5400000">
            <a:off x="10504622" y="3291573"/>
            <a:ext cx="704666" cy="4054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A17EF8-41EF-44B4-A2F5-B9D305042BCE}"/>
              </a:ext>
            </a:extLst>
          </p:cNvPr>
          <p:cNvSpPr txBox="1"/>
          <p:nvPr/>
        </p:nvSpPr>
        <p:spPr>
          <a:xfrm>
            <a:off x="9610112" y="3883942"/>
            <a:ext cx="24104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highlight>
                  <a:srgbClr val="BDB6F9"/>
                </a:highlight>
              </a:rPr>
              <a:t>회원</a:t>
            </a:r>
            <a:r>
              <a:rPr lang="ko-KR" altLang="en-US"/>
              <a:t> 구분 후 </a:t>
            </a:r>
            <a:r>
              <a:rPr lang="ko-KR" altLang="en-US" dirty="0"/>
              <a:t>로그인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4A9C20-A80B-4853-B328-5E72F635E2A1}"/>
              </a:ext>
            </a:extLst>
          </p:cNvPr>
          <p:cNvSpPr txBox="1"/>
          <p:nvPr/>
        </p:nvSpPr>
        <p:spPr>
          <a:xfrm>
            <a:off x="6623667" y="3885619"/>
            <a:ext cx="1768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완료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D19EE64E-95EC-43A3-889E-E25EB942E7D8}"/>
              </a:ext>
            </a:extLst>
          </p:cNvPr>
          <p:cNvSpPr/>
          <p:nvPr/>
        </p:nvSpPr>
        <p:spPr>
          <a:xfrm rot="10800000">
            <a:off x="8674600" y="3846630"/>
            <a:ext cx="704666" cy="4054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2E95F02-DF68-4752-B2A4-6306D900A265}"/>
              </a:ext>
            </a:extLst>
          </p:cNvPr>
          <p:cNvSpPr/>
          <p:nvPr/>
        </p:nvSpPr>
        <p:spPr>
          <a:xfrm rot="10800000">
            <a:off x="5425785" y="3846630"/>
            <a:ext cx="704666" cy="4054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97E27A-33C5-4533-BD32-4EAFBFC69FCB}"/>
              </a:ext>
            </a:extLst>
          </p:cNvPr>
          <p:cNvSpPr txBox="1"/>
          <p:nvPr/>
        </p:nvSpPr>
        <p:spPr>
          <a:xfrm>
            <a:off x="3259071" y="3885619"/>
            <a:ext cx="17686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메인 이동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43D2C6-D91E-4680-A2EB-7BD01A1A4039}"/>
              </a:ext>
            </a:extLst>
          </p:cNvPr>
          <p:cNvSpPr/>
          <p:nvPr/>
        </p:nvSpPr>
        <p:spPr>
          <a:xfrm>
            <a:off x="9846081" y="4775522"/>
            <a:ext cx="2021748" cy="17678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일반회원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비회원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17A6AD9-7810-4217-8281-8F214B081184}"/>
              </a:ext>
            </a:extLst>
          </p:cNvPr>
          <p:cNvSpPr/>
          <p:nvPr/>
        </p:nvSpPr>
        <p:spPr>
          <a:xfrm>
            <a:off x="10034619" y="4309228"/>
            <a:ext cx="185254" cy="4289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192A9E-DD2D-454A-9415-6C0109099907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EDD563C-E626-443C-B265-1452566A7F24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59692FB-5247-4F3A-8145-EEEB93025D49}"/>
                </a:ext>
              </a:extLst>
            </p:cNvPr>
            <p:cNvCxnSpPr/>
            <p:nvPr/>
          </p:nvCxnSpPr>
          <p:spPr>
            <a:xfrm>
              <a:off x="712495" y="3373610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A6FFBAE-AE5D-4050-A1A9-EE760DF29641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AE8716-2B63-432F-AD00-DE475A71CB6D}"/>
                </a:ext>
              </a:extLst>
            </p:cNvPr>
            <p:cNvSpPr txBox="1"/>
            <p:nvPr/>
          </p:nvSpPr>
          <p:spPr>
            <a:xfrm>
              <a:off x="613718" y="1896282"/>
              <a:ext cx="160443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개발 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내용 </a:t>
              </a:r>
              <a:endParaRPr lang="en-US" altLang="ko-KR" sz="3000" b="1" dirty="0"/>
            </a:p>
            <a:p>
              <a:pPr algn="ctr"/>
              <a:r>
                <a:rPr lang="en-US" altLang="ko-KR" sz="3000" b="1" dirty="0"/>
                <a:t>(</a:t>
              </a:r>
              <a:r>
                <a:rPr lang="ko-KR" altLang="en-US" sz="3000" b="1" dirty="0"/>
                <a:t>구성도</a:t>
              </a:r>
              <a:r>
                <a:rPr lang="en-US" altLang="ko-KR" sz="3000" b="1" dirty="0"/>
                <a:t>)</a:t>
              </a:r>
              <a:endParaRPr lang="ko-KR" altLang="en-US" sz="3000" b="1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519FFF2-8CBE-4D9F-BA58-56484685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4378">
              <a:off x="1008113" y="3552164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7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E0617E9A-8733-4F26-97E0-947B139BE04A}"/>
              </a:ext>
            </a:extLst>
          </p:cNvPr>
          <p:cNvSpPr/>
          <p:nvPr/>
        </p:nvSpPr>
        <p:spPr>
          <a:xfrm>
            <a:off x="6924675" y="558642"/>
            <a:ext cx="3352800" cy="1467181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74DE4DE-29E3-4E7C-AEEC-2055EC7E2B20}"/>
              </a:ext>
            </a:extLst>
          </p:cNvPr>
          <p:cNvSpPr/>
          <p:nvPr/>
        </p:nvSpPr>
        <p:spPr>
          <a:xfrm>
            <a:off x="6924675" y="2226888"/>
            <a:ext cx="3362325" cy="2650730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BD5CDE-448C-4EE7-B1BB-F928F606339B}"/>
              </a:ext>
            </a:extLst>
          </p:cNvPr>
          <p:cNvSpPr txBox="1"/>
          <p:nvPr/>
        </p:nvSpPr>
        <p:spPr>
          <a:xfrm>
            <a:off x="7679482" y="631846"/>
            <a:ext cx="245745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상품 구매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커뮤니티 게시판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상품 후기 작성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261C04-7E0A-4861-BC49-C3FA5EADB8CD}"/>
              </a:ext>
            </a:extLst>
          </p:cNvPr>
          <p:cNvSpPr txBox="1"/>
          <p:nvPr/>
        </p:nvSpPr>
        <p:spPr>
          <a:xfrm>
            <a:off x="7679482" y="2245170"/>
            <a:ext cx="2457450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이벤트 배너 등록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회원 관리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판매자 관리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매출 관리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공지 사항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관리자만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5B46C32-FFB8-4049-964B-BB675C92A602}"/>
              </a:ext>
            </a:extLst>
          </p:cNvPr>
          <p:cNvGrpSpPr/>
          <p:nvPr/>
        </p:nvGrpSpPr>
        <p:grpSpPr>
          <a:xfrm>
            <a:off x="6924675" y="5033242"/>
            <a:ext cx="3362325" cy="1806639"/>
            <a:chOff x="5715000" y="5070810"/>
            <a:chExt cx="3362325" cy="2115890"/>
          </a:xfrm>
          <a:solidFill>
            <a:srgbClr val="B4C7E7"/>
          </a:solidFill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546901-BC8A-4E2F-942B-0C1952E96738}"/>
                </a:ext>
              </a:extLst>
            </p:cNvPr>
            <p:cNvSpPr/>
            <p:nvPr/>
          </p:nvSpPr>
          <p:spPr>
            <a:xfrm>
              <a:off x="5715000" y="5070810"/>
              <a:ext cx="3352800" cy="1720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26B6D5-FB3D-4159-8BF6-E69056AF0A5B}"/>
                </a:ext>
              </a:extLst>
            </p:cNvPr>
            <p:cNvSpPr txBox="1"/>
            <p:nvPr/>
          </p:nvSpPr>
          <p:spPr>
            <a:xfrm>
              <a:off x="6619875" y="5194781"/>
              <a:ext cx="2457450" cy="1991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/>
                <a:t>상품 등록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쿠폰 발급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매출 관리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8A023FD-0FDD-4B5B-93C2-8C19BCC3E334}"/>
              </a:ext>
            </a:extLst>
          </p:cNvPr>
          <p:cNvGrpSpPr/>
          <p:nvPr/>
        </p:nvGrpSpPr>
        <p:grpSpPr>
          <a:xfrm>
            <a:off x="4119716" y="430262"/>
            <a:ext cx="1270232" cy="1505674"/>
            <a:chOff x="4106237" y="740535"/>
            <a:chExt cx="1270232" cy="1505674"/>
          </a:xfrm>
        </p:grpSpPr>
        <p:pic>
          <p:nvPicPr>
            <p:cNvPr id="23" name="그래픽 22" descr="사용자">
              <a:extLst>
                <a:ext uri="{FF2B5EF4-FFF2-40B4-BE49-F238E27FC236}">
                  <a16:creationId xmlns:a16="http://schemas.microsoft.com/office/drawing/2014/main" id="{695DE5E6-C842-44AA-BE81-98F6EFB5A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06237" y="740535"/>
              <a:ext cx="1270232" cy="127023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11D871-BDC2-40AA-AD72-5A811D67430C}"/>
                </a:ext>
              </a:extLst>
            </p:cNvPr>
            <p:cNvSpPr txBox="1"/>
            <p:nvPr/>
          </p:nvSpPr>
          <p:spPr>
            <a:xfrm>
              <a:off x="4261287" y="1876877"/>
              <a:ext cx="9601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사용자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399547C-AED7-44A4-B144-73A86CCACB13}"/>
              </a:ext>
            </a:extLst>
          </p:cNvPr>
          <p:cNvGrpSpPr/>
          <p:nvPr/>
        </p:nvGrpSpPr>
        <p:grpSpPr>
          <a:xfrm>
            <a:off x="4248205" y="2836836"/>
            <a:ext cx="1050370" cy="1556833"/>
            <a:chOff x="5286231" y="2840106"/>
            <a:chExt cx="1050370" cy="155683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C43C4FA-CC49-4967-8195-41D69004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231" y="2840106"/>
              <a:ext cx="1050370" cy="10503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DE6B85-4B43-42F3-950A-F77B13B9959F}"/>
                </a:ext>
              </a:extLst>
            </p:cNvPr>
            <p:cNvSpPr txBox="1"/>
            <p:nvPr/>
          </p:nvSpPr>
          <p:spPr>
            <a:xfrm>
              <a:off x="5331350" y="4027607"/>
              <a:ext cx="9601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관리자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93DAE2-4D57-4DA0-B53D-2D5713172462}"/>
              </a:ext>
            </a:extLst>
          </p:cNvPr>
          <p:cNvGrpSpPr/>
          <p:nvPr/>
        </p:nvGrpSpPr>
        <p:grpSpPr>
          <a:xfrm>
            <a:off x="4038618" y="4716848"/>
            <a:ext cx="1581113" cy="1710890"/>
            <a:chOff x="5176300" y="4743450"/>
            <a:chExt cx="1581113" cy="17108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0F00DBC-51AD-4B83-AA3E-89A03D87AAAC}"/>
                </a:ext>
              </a:extLst>
            </p:cNvPr>
            <p:cNvGrpSpPr/>
            <p:nvPr/>
          </p:nvGrpSpPr>
          <p:grpSpPr>
            <a:xfrm>
              <a:off x="5176300" y="4743450"/>
              <a:ext cx="1581113" cy="1412926"/>
              <a:chOff x="4816243" y="2193068"/>
              <a:chExt cx="1136882" cy="101594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B49A768-7073-48A3-920B-6CA5FC771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376" y="2193068"/>
                <a:ext cx="558749" cy="558749"/>
              </a:xfrm>
              <a:prstGeom prst="rect">
                <a:avLst/>
              </a:prstGeom>
            </p:spPr>
          </p:pic>
          <p:pic>
            <p:nvPicPr>
              <p:cNvPr id="24" name="그래픽 23" descr="사용자">
                <a:extLst>
                  <a:ext uri="{FF2B5EF4-FFF2-40B4-BE49-F238E27FC236}">
                    <a16:creationId xmlns:a16="http://schemas.microsoft.com/office/drawing/2014/main" id="{658171BC-A986-47DC-85BD-D7BAC6D30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16243" y="229461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AFECB1-8BD8-4FC2-B9DE-0E8CD7B51952}"/>
                </a:ext>
              </a:extLst>
            </p:cNvPr>
            <p:cNvSpPr txBox="1"/>
            <p:nvPr/>
          </p:nvSpPr>
          <p:spPr>
            <a:xfrm>
              <a:off x="5486790" y="6085008"/>
              <a:ext cx="96013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판매자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E9E0D37-45E0-471C-B7D3-23477D640808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DF2B56D-90B3-4AAB-9E48-D2D8AA7D9B87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E838B22-42CC-4A89-8C5C-1A837E5A7005}"/>
                </a:ext>
              </a:extLst>
            </p:cNvPr>
            <p:cNvCxnSpPr/>
            <p:nvPr/>
          </p:nvCxnSpPr>
          <p:spPr>
            <a:xfrm>
              <a:off x="712495" y="3373610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AB37329-033C-462F-9ABA-BF35830A4064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274832-3BB2-44F9-BE4E-62822109E15F}"/>
                </a:ext>
              </a:extLst>
            </p:cNvPr>
            <p:cNvSpPr txBox="1"/>
            <p:nvPr/>
          </p:nvSpPr>
          <p:spPr>
            <a:xfrm>
              <a:off x="613718" y="1896282"/>
              <a:ext cx="160443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개발 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내용 </a:t>
              </a:r>
              <a:endParaRPr lang="en-US" altLang="ko-KR" sz="3000" b="1" dirty="0"/>
            </a:p>
            <a:p>
              <a:pPr algn="ctr"/>
              <a:r>
                <a:rPr lang="en-US" altLang="ko-KR" sz="3000" b="1" dirty="0"/>
                <a:t>(</a:t>
              </a:r>
              <a:r>
                <a:rPr lang="ko-KR" altLang="en-US" sz="3000" b="1" dirty="0"/>
                <a:t>구성도</a:t>
              </a:r>
              <a:r>
                <a:rPr lang="en-US" altLang="ko-KR" sz="3000" b="1" dirty="0"/>
                <a:t>)</a:t>
              </a:r>
              <a:endParaRPr lang="ko-KR" altLang="en-US" sz="3000" b="1" dirty="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485F5744-291B-42F9-A4F8-FFA12DCA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4378">
              <a:off x="1008113" y="3552164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94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3399547C-AED7-44A4-B144-73A86CCACB13}"/>
              </a:ext>
            </a:extLst>
          </p:cNvPr>
          <p:cNvGrpSpPr/>
          <p:nvPr/>
        </p:nvGrpSpPr>
        <p:grpSpPr>
          <a:xfrm>
            <a:off x="3564886" y="2280266"/>
            <a:ext cx="1605794" cy="2290506"/>
            <a:chOff x="5286231" y="2840106"/>
            <a:chExt cx="1050370" cy="149824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C43C4FA-CC49-4967-8195-41D69004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231" y="2840106"/>
              <a:ext cx="1050370" cy="10503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DE6B85-4B43-42F3-950A-F77B13B9959F}"/>
                </a:ext>
              </a:extLst>
            </p:cNvPr>
            <p:cNvSpPr txBox="1"/>
            <p:nvPr/>
          </p:nvSpPr>
          <p:spPr>
            <a:xfrm>
              <a:off x="5335470" y="4036374"/>
              <a:ext cx="960132" cy="3019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관리자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493DAE2-4D57-4DA0-B53D-2D5713172462}"/>
              </a:ext>
            </a:extLst>
          </p:cNvPr>
          <p:cNvGrpSpPr/>
          <p:nvPr/>
        </p:nvGrpSpPr>
        <p:grpSpPr>
          <a:xfrm>
            <a:off x="9303846" y="2087781"/>
            <a:ext cx="1996498" cy="2334782"/>
            <a:chOff x="5176300" y="4743450"/>
            <a:chExt cx="1581113" cy="184901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0F00DBC-51AD-4B83-AA3E-89A03D87AAAC}"/>
                </a:ext>
              </a:extLst>
            </p:cNvPr>
            <p:cNvGrpSpPr/>
            <p:nvPr/>
          </p:nvGrpSpPr>
          <p:grpSpPr>
            <a:xfrm>
              <a:off x="5176300" y="4743450"/>
              <a:ext cx="1581113" cy="1412926"/>
              <a:chOff x="4816243" y="2193068"/>
              <a:chExt cx="1136882" cy="101594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B49A768-7073-48A3-920B-6CA5FC771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376" y="2193068"/>
                <a:ext cx="558749" cy="558749"/>
              </a:xfrm>
              <a:prstGeom prst="rect">
                <a:avLst/>
              </a:prstGeom>
            </p:spPr>
          </p:pic>
          <p:pic>
            <p:nvPicPr>
              <p:cNvPr id="24" name="그래픽 23" descr="사용자">
                <a:extLst>
                  <a:ext uri="{FF2B5EF4-FFF2-40B4-BE49-F238E27FC236}">
                    <a16:creationId xmlns:a16="http://schemas.microsoft.com/office/drawing/2014/main" id="{658171BC-A986-47DC-85BD-D7BAC6D30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6243" y="229461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AFECB1-8BD8-4FC2-B9DE-0E8CD7B51952}"/>
                </a:ext>
              </a:extLst>
            </p:cNvPr>
            <p:cNvSpPr txBox="1"/>
            <p:nvPr/>
          </p:nvSpPr>
          <p:spPr>
            <a:xfrm>
              <a:off x="5500269" y="6226852"/>
              <a:ext cx="960132" cy="3656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/>
                <a:t>판매자</a:t>
              </a: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7779607-25A5-4F61-9B8B-EEDE40027FE5}"/>
              </a:ext>
            </a:extLst>
          </p:cNvPr>
          <p:cNvSpPr/>
          <p:nvPr/>
        </p:nvSpPr>
        <p:spPr>
          <a:xfrm>
            <a:off x="5826836" y="3429338"/>
            <a:ext cx="3193705" cy="531559"/>
          </a:xfrm>
          <a:prstGeom prst="rightArrow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733CAF9-C9AA-4FD4-9F89-31AADEC829E4}"/>
              </a:ext>
            </a:extLst>
          </p:cNvPr>
          <p:cNvSpPr/>
          <p:nvPr/>
        </p:nvSpPr>
        <p:spPr>
          <a:xfrm flipH="1">
            <a:off x="5700464" y="2537451"/>
            <a:ext cx="3193705" cy="531559"/>
          </a:xfrm>
          <a:prstGeom prst="rightArrow">
            <a:avLst/>
          </a:prstGeom>
          <a:solidFill>
            <a:srgbClr val="BDB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0F265-EC29-49DC-B40E-5EDF767F7433}"/>
              </a:ext>
            </a:extLst>
          </p:cNvPr>
          <p:cNvSpPr txBox="1"/>
          <p:nvPr/>
        </p:nvSpPr>
        <p:spPr>
          <a:xfrm>
            <a:off x="6491537" y="1908006"/>
            <a:ext cx="186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입점 요청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B2A4B-6106-4986-B70D-B3A3E3F84F27}"/>
              </a:ext>
            </a:extLst>
          </p:cNvPr>
          <p:cNvSpPr txBox="1"/>
          <p:nvPr/>
        </p:nvSpPr>
        <p:spPr>
          <a:xfrm>
            <a:off x="6339792" y="4078329"/>
            <a:ext cx="216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판매자 등록</a:t>
            </a:r>
            <a:endParaRPr lang="en-US" altLang="ko-KR" sz="28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E8956E-A664-41A2-A774-9AF7E1D23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4378">
            <a:off x="1008113" y="2930372"/>
            <a:ext cx="812698" cy="81269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1DDC9F9-EC5F-45A6-810C-7E3B0A64FA05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5FE2BEF-3CC5-40F3-918C-93F2B10AC645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DBB59C7-C03F-45F9-A8D7-B3EEE89F76D2}"/>
                </a:ext>
              </a:extLst>
            </p:cNvPr>
            <p:cNvCxnSpPr/>
            <p:nvPr/>
          </p:nvCxnSpPr>
          <p:spPr>
            <a:xfrm>
              <a:off x="712495" y="3373610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532A65B-A2B7-4DA9-BFE5-23CD126BA439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6DBC6B-E089-4FBE-8757-236678606D6B}"/>
                </a:ext>
              </a:extLst>
            </p:cNvPr>
            <p:cNvSpPr txBox="1"/>
            <p:nvPr/>
          </p:nvSpPr>
          <p:spPr>
            <a:xfrm>
              <a:off x="613718" y="1896282"/>
              <a:ext cx="160443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개발 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내용 </a:t>
              </a:r>
              <a:endParaRPr lang="en-US" altLang="ko-KR" sz="3000" b="1" dirty="0"/>
            </a:p>
            <a:p>
              <a:pPr algn="ctr"/>
              <a:r>
                <a:rPr lang="en-US" altLang="ko-KR" sz="3000" b="1" dirty="0"/>
                <a:t>(</a:t>
              </a:r>
              <a:r>
                <a:rPr lang="ko-KR" altLang="en-US" sz="3000" b="1" dirty="0"/>
                <a:t>구성도</a:t>
              </a:r>
              <a:r>
                <a:rPr lang="en-US" altLang="ko-KR" sz="3000" b="1" dirty="0"/>
                <a:t>)</a:t>
              </a:r>
              <a:endParaRPr lang="ko-KR" altLang="en-US" sz="3000" b="1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9DDBDA2-6AA8-49B4-B800-F94697863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4378">
              <a:off x="1008113" y="3552164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102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DD563C-E626-443C-B265-1452566A7F24}"/>
              </a:ext>
            </a:extLst>
          </p:cNvPr>
          <p:cNvSpPr/>
          <p:nvPr/>
        </p:nvSpPr>
        <p:spPr>
          <a:xfrm>
            <a:off x="171451" y="171450"/>
            <a:ext cx="2454366" cy="6515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9692FB-5247-4F3A-8145-EEEB93025D49}"/>
              </a:ext>
            </a:extLst>
          </p:cNvPr>
          <p:cNvCxnSpPr/>
          <p:nvPr/>
        </p:nvCxnSpPr>
        <p:spPr>
          <a:xfrm>
            <a:off x="712495" y="3337034"/>
            <a:ext cx="137227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6FFBAE-AE5D-4050-A1A9-EE760DF29641}"/>
              </a:ext>
            </a:extLst>
          </p:cNvPr>
          <p:cNvSpPr/>
          <p:nvPr/>
        </p:nvSpPr>
        <p:spPr>
          <a:xfrm>
            <a:off x="95250" y="104775"/>
            <a:ext cx="2638425" cy="668655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E8716-2B63-432F-AD00-DE475A71CB6D}"/>
              </a:ext>
            </a:extLst>
          </p:cNvPr>
          <p:cNvSpPr txBox="1"/>
          <p:nvPr/>
        </p:nvSpPr>
        <p:spPr>
          <a:xfrm>
            <a:off x="612244" y="2672997"/>
            <a:ext cx="1604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출처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629EC5-53F3-4318-B658-AA3D4FA98CFD}"/>
              </a:ext>
            </a:extLst>
          </p:cNvPr>
          <p:cNvSpPr/>
          <p:nvPr/>
        </p:nvSpPr>
        <p:spPr>
          <a:xfrm>
            <a:off x="3517783" y="2577328"/>
            <a:ext cx="6716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http://www.itnk.co.kr/news/articleView.html?idxno=53723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090EA6-6087-4846-870B-B9696C7137EB}"/>
              </a:ext>
            </a:extLst>
          </p:cNvPr>
          <p:cNvSpPr txBox="1"/>
          <p:nvPr/>
        </p:nvSpPr>
        <p:spPr>
          <a:xfrm>
            <a:off x="3517783" y="2207996"/>
            <a:ext cx="699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국제 섬유 신문</a:t>
            </a:r>
            <a:r>
              <a:rPr lang="en-US" altLang="ko-KR" dirty="0"/>
              <a:t>-</a:t>
            </a:r>
            <a:r>
              <a:rPr lang="en-US" altLang="ko-KR" b="1" dirty="0"/>
              <a:t>2017</a:t>
            </a:r>
            <a:r>
              <a:rPr lang="ko-KR" altLang="en-US" b="1" dirty="0"/>
              <a:t>년 상반기 소비자 구매성향 및 베스트브랜드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83F08C-AD21-4ECD-96DE-C2EAA3FCBFC6}"/>
              </a:ext>
            </a:extLst>
          </p:cNvPr>
          <p:cNvSpPr txBox="1"/>
          <p:nvPr/>
        </p:nvSpPr>
        <p:spPr>
          <a:xfrm>
            <a:off x="3517783" y="1946386"/>
            <a:ext cx="1182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6541EE-1CE3-41CE-A8E3-C718E8FE8C58}"/>
              </a:ext>
            </a:extLst>
          </p:cNvPr>
          <p:cNvSpPr txBox="1"/>
          <p:nvPr/>
        </p:nvSpPr>
        <p:spPr>
          <a:xfrm>
            <a:off x="3526806" y="3581021"/>
            <a:ext cx="1182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5285FD-DF76-4D14-A884-C036A615CAEE}"/>
              </a:ext>
            </a:extLst>
          </p:cNvPr>
          <p:cNvSpPr/>
          <p:nvPr/>
        </p:nvSpPr>
        <p:spPr>
          <a:xfrm>
            <a:off x="3526806" y="3875726"/>
            <a:ext cx="826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55D66"/>
                </a:solidFill>
              </a:rPr>
              <a:t>Z</a:t>
            </a:r>
            <a:r>
              <a:rPr lang="ko-KR" altLang="en-US" dirty="0">
                <a:solidFill>
                  <a:srgbClr val="555D66"/>
                </a:solidFill>
              </a:rPr>
              <a:t>세대 </a:t>
            </a:r>
            <a:r>
              <a:rPr lang="en-US" altLang="ko-KR" dirty="0">
                <a:hlinkClick r:id="rId4"/>
              </a:rPr>
              <a:t>https://blog.opensurvey.co.kr/article/gen-z-2019-2/</a:t>
            </a:r>
            <a:r>
              <a:rPr lang="ko-KR" altLang="en-US" dirty="0">
                <a:solidFill>
                  <a:srgbClr val="555D66"/>
                </a:solidFill>
              </a:rPr>
              <a:t>트렌드 리포트</a:t>
            </a:r>
            <a:r>
              <a:rPr lang="en-US" altLang="ko-KR" dirty="0">
                <a:solidFill>
                  <a:srgbClr val="555D66"/>
                </a:solidFill>
              </a:rPr>
              <a:t>(p.18)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89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07D9060-49DB-4349-AA8B-12240A6BB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r="6172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B1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F0CC54-22BE-41C5-A4D4-3DC8F84AD59A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주제 선정</a:t>
            </a:r>
            <a:endParaRPr lang="en-US" altLang="ko-KR" sz="2000" b="1" dirty="0"/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개발 환경</a:t>
            </a:r>
            <a:endParaRPr lang="en-US" altLang="ko-KR" sz="2000" b="1" dirty="0"/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개발 일정 </a:t>
            </a:r>
            <a:endParaRPr lang="en-US" altLang="ko-KR" sz="2000" b="1" dirty="0"/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화면 설계</a:t>
            </a:r>
            <a:endParaRPr lang="en-US" altLang="ko-KR" sz="2000" b="1" dirty="0"/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b="1" dirty="0"/>
              <a:t>DB </a:t>
            </a:r>
            <a:r>
              <a:rPr lang="ko-KR" altLang="en-US" sz="2000" b="1" dirty="0"/>
              <a:t>설계</a:t>
            </a:r>
            <a:endParaRPr lang="en-US" altLang="ko-KR" sz="2000" b="1" dirty="0"/>
          </a:p>
          <a:p>
            <a:pPr marL="342900" indent="-228600" latinLnBrk="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개발 내용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구성도</a:t>
            </a:r>
            <a:r>
              <a:rPr lang="en-US" altLang="ko-KR" sz="2000" b="1" dirty="0"/>
              <a:t>)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5ABB1E-7BDB-4D99-929E-7C28A3C51EA7}"/>
              </a:ext>
            </a:extLst>
          </p:cNvPr>
          <p:cNvSpPr txBox="1"/>
          <p:nvPr/>
        </p:nvSpPr>
        <p:spPr>
          <a:xfrm>
            <a:off x="7861300" y="1399478"/>
            <a:ext cx="1206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567021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A86F5E-F6C5-4370-A40B-8BB248F52177}"/>
              </a:ext>
            </a:extLst>
          </p:cNvPr>
          <p:cNvGrpSpPr/>
          <p:nvPr/>
        </p:nvGrpSpPr>
        <p:grpSpPr>
          <a:xfrm>
            <a:off x="95250" y="104775"/>
            <a:ext cx="11972925" cy="6686550"/>
            <a:chOff x="95250" y="104775"/>
            <a:chExt cx="2638425" cy="668655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1C65820-D74F-4B06-90B4-DF09DB352A4C}"/>
                </a:ext>
              </a:extLst>
            </p:cNvPr>
            <p:cNvGrpSpPr/>
            <p:nvPr/>
          </p:nvGrpSpPr>
          <p:grpSpPr>
            <a:xfrm>
              <a:off x="95250" y="104775"/>
              <a:ext cx="2638425" cy="6686550"/>
              <a:chOff x="95250" y="104775"/>
              <a:chExt cx="2638425" cy="6686550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EDD563C-E626-443C-B265-1452566A7F24}"/>
                  </a:ext>
                </a:extLst>
              </p:cNvPr>
              <p:cNvSpPr/>
              <p:nvPr/>
            </p:nvSpPr>
            <p:spPr>
              <a:xfrm>
                <a:off x="126735" y="171450"/>
                <a:ext cx="2575455" cy="65151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59692FB-5247-4F3A-8145-EEEB93025D49}"/>
                  </a:ext>
                </a:extLst>
              </p:cNvPr>
              <p:cNvCxnSpPr/>
              <p:nvPr/>
            </p:nvCxnSpPr>
            <p:spPr>
              <a:xfrm>
                <a:off x="775465" y="3675743"/>
                <a:ext cx="1372277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A6FFBAE-AE5D-4050-A1A9-EE760DF29641}"/>
                  </a:ext>
                </a:extLst>
              </p:cNvPr>
              <p:cNvSpPr/>
              <p:nvPr/>
            </p:nvSpPr>
            <p:spPr>
              <a:xfrm>
                <a:off x="95250" y="104775"/>
                <a:ext cx="2638425" cy="6686550"/>
              </a:xfrm>
              <a:prstGeom prst="rect">
                <a:avLst/>
              </a:prstGeom>
              <a:noFill/>
              <a:ln w="28575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AE8716-2B63-432F-AD00-DE475A71CB6D}"/>
                </a:ext>
              </a:extLst>
            </p:cNvPr>
            <p:cNvSpPr txBox="1"/>
            <p:nvPr/>
          </p:nvSpPr>
          <p:spPr>
            <a:xfrm>
              <a:off x="731473" y="2567226"/>
              <a:ext cx="137227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0" b="1" dirty="0"/>
                <a:t>질의 응답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89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5A6977-7A17-4A7B-9353-4BB13730A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351BE-6FEC-416C-AC84-5E7D06B6C641}"/>
              </a:ext>
            </a:extLst>
          </p:cNvPr>
          <p:cNvSpPr txBox="1"/>
          <p:nvPr/>
        </p:nvSpPr>
        <p:spPr>
          <a:xfrm>
            <a:off x="4557100" y="2062530"/>
            <a:ext cx="56335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/>
              <a:t>감사합니다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D511014A-F57E-4665-90C0-FCD7CC9FD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6402"/>
            <a:ext cx="4129232" cy="17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D87B6A-35DB-448C-BF42-D504ACE12462}"/>
              </a:ext>
            </a:extLst>
          </p:cNvPr>
          <p:cNvGrpSpPr/>
          <p:nvPr/>
        </p:nvGrpSpPr>
        <p:grpSpPr>
          <a:xfrm>
            <a:off x="5506923" y="1149750"/>
            <a:ext cx="3708308" cy="707886"/>
            <a:chOff x="5454742" y="1320396"/>
            <a:chExt cx="3708308" cy="70788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BF574FD-40AA-465E-B888-2ACD8109DAFA}"/>
                </a:ext>
              </a:extLst>
            </p:cNvPr>
            <p:cNvSpPr/>
            <p:nvPr/>
          </p:nvSpPr>
          <p:spPr>
            <a:xfrm>
              <a:off x="5454742" y="1320396"/>
              <a:ext cx="3708308" cy="70788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A6D731-D550-4D14-B542-9C9A67A4E657}"/>
                </a:ext>
              </a:extLst>
            </p:cNvPr>
            <p:cNvSpPr txBox="1"/>
            <p:nvPr/>
          </p:nvSpPr>
          <p:spPr>
            <a:xfrm>
              <a:off x="5522958" y="1320396"/>
              <a:ext cx="3571875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 </a:t>
              </a:r>
              <a:r>
                <a:rPr lang="ko-KR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온라인 </a:t>
              </a:r>
              <a:r>
                <a:rPr lang="ko-KR" altLang="en-US" sz="4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편집샵</a:t>
              </a:r>
              <a:endPara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02DC21-C2F0-4C4F-99CC-2299D894CDBB}"/>
              </a:ext>
            </a:extLst>
          </p:cNvPr>
          <p:cNvSpPr txBox="1"/>
          <p:nvPr/>
        </p:nvSpPr>
        <p:spPr>
          <a:xfrm>
            <a:off x="3022513" y="270781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B4B8F0-8B30-4575-AC97-31845B0ED7D9}"/>
              </a:ext>
            </a:extLst>
          </p:cNvPr>
          <p:cNvGrpSpPr/>
          <p:nvPr/>
        </p:nvGrpSpPr>
        <p:grpSpPr>
          <a:xfrm>
            <a:off x="3798636" y="2720676"/>
            <a:ext cx="2753053" cy="3466341"/>
            <a:chOff x="3590925" y="2259375"/>
            <a:chExt cx="2984036" cy="3757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68EBBB9-CC16-4131-B318-C6B41E8B7602}"/>
                </a:ext>
              </a:extLst>
            </p:cNvPr>
            <p:cNvGrpSpPr/>
            <p:nvPr/>
          </p:nvGrpSpPr>
          <p:grpSpPr>
            <a:xfrm>
              <a:off x="3590925" y="3519262"/>
              <a:ext cx="2828779" cy="2497282"/>
              <a:chOff x="6858146" y="4047738"/>
              <a:chExt cx="1625397" cy="143492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6F70588-06D4-4203-8331-F5577378D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146" y="4047738"/>
                <a:ext cx="1625397" cy="143492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1509F0-5EF4-4067-AD3A-5DC0C9856652}"/>
                  </a:ext>
                </a:extLst>
              </p:cNvPr>
              <p:cNvSpPr txBox="1"/>
              <p:nvPr/>
            </p:nvSpPr>
            <p:spPr>
              <a:xfrm>
                <a:off x="7296995" y="4404171"/>
                <a:ext cx="802262" cy="402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b="1" dirty="0">
                    <a:solidFill>
                      <a:schemeClr val="bg1"/>
                    </a:solidFill>
                    <a:latin typeface="Abadi" panose="020B0604020202020204" pitchFamily="34" charset="0"/>
                  </a:rPr>
                  <a:t>store</a:t>
                </a:r>
                <a:endParaRPr lang="ko-KR" altLang="en-US" sz="3600" b="1" dirty="0">
                  <a:solidFill>
                    <a:schemeClr val="bg1"/>
                  </a:solidFill>
                  <a:latin typeface="Abadi" panose="020B0604020202020204" pitchFamily="34" charset="0"/>
                </a:endParaRPr>
              </a:p>
            </p:txBody>
          </p:sp>
        </p:grp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22C95332-770C-449C-B38A-08738EB14455}"/>
                </a:ext>
              </a:extLst>
            </p:cNvPr>
            <p:cNvSpPr/>
            <p:nvPr/>
          </p:nvSpPr>
          <p:spPr>
            <a:xfrm rot="20261050">
              <a:off x="4091973" y="2802666"/>
              <a:ext cx="514350" cy="646405"/>
            </a:xfrm>
            <a:prstGeom prst="down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E3CFE3A-AAD9-4617-BB91-2F5ABBACA4C5}"/>
                </a:ext>
              </a:extLst>
            </p:cNvPr>
            <p:cNvSpPr/>
            <p:nvPr/>
          </p:nvSpPr>
          <p:spPr>
            <a:xfrm>
              <a:off x="3668111" y="2259375"/>
              <a:ext cx="1362075" cy="49244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brand1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B85058B-65C2-4D8E-B6D3-D91D86B43FDF}"/>
                </a:ext>
              </a:extLst>
            </p:cNvPr>
            <p:cNvSpPr/>
            <p:nvPr/>
          </p:nvSpPr>
          <p:spPr>
            <a:xfrm>
              <a:off x="5212886" y="2259375"/>
              <a:ext cx="1362075" cy="49244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brand2</a:t>
              </a:r>
              <a:endParaRPr lang="ko-KR" altLang="en-US" dirty="0"/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C07E249B-40C1-4EF6-8081-0D4A094E2D28}"/>
                </a:ext>
              </a:extLst>
            </p:cNvPr>
            <p:cNvSpPr/>
            <p:nvPr/>
          </p:nvSpPr>
          <p:spPr>
            <a:xfrm rot="968050">
              <a:off x="5627970" y="2801330"/>
              <a:ext cx="514350" cy="646405"/>
            </a:xfrm>
            <a:prstGeom prst="down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7A9303-DBF5-45B9-9FA6-58A25F4F20FE}"/>
              </a:ext>
            </a:extLst>
          </p:cNvPr>
          <p:cNvCxnSpPr/>
          <p:nvPr/>
        </p:nvCxnSpPr>
        <p:spPr>
          <a:xfrm>
            <a:off x="7492953" y="2259375"/>
            <a:ext cx="0" cy="3874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AF1B0D4-AABD-4B48-A4BC-1DF91E17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311" y="4400329"/>
            <a:ext cx="2152650" cy="61912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6757497-E43A-4C3C-9A2F-1CEDB724544D}"/>
              </a:ext>
            </a:extLst>
          </p:cNvPr>
          <p:cNvGrpSpPr/>
          <p:nvPr/>
        </p:nvGrpSpPr>
        <p:grpSpPr>
          <a:xfrm>
            <a:off x="9331249" y="5678363"/>
            <a:ext cx="2337340" cy="514350"/>
            <a:chOff x="7818489" y="3710564"/>
            <a:chExt cx="2337340" cy="51435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80DA681-BF2D-4E3E-8B6F-1485F21B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8489" y="3710564"/>
              <a:ext cx="1495425" cy="51435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369331-F26B-45A0-A1D5-C9142A6A89D1}"/>
                </a:ext>
              </a:extLst>
            </p:cNvPr>
            <p:cNvSpPr txBox="1"/>
            <p:nvPr/>
          </p:nvSpPr>
          <p:spPr>
            <a:xfrm>
              <a:off x="9111321" y="3740271"/>
              <a:ext cx="1044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(29cm)</a:t>
              </a:r>
              <a:endParaRPr lang="ko-KR" altLang="en-US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A110102A-8146-454E-BE18-FE47390DA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339" y="2618344"/>
            <a:ext cx="1752600" cy="542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103B49-354D-4562-85B6-826647886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276" y="3471819"/>
            <a:ext cx="104775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C7450E-92F0-43F7-BACA-782C350B110B}"/>
              </a:ext>
            </a:extLst>
          </p:cNvPr>
          <p:cNvSpPr txBox="1"/>
          <p:nvPr/>
        </p:nvSpPr>
        <p:spPr>
          <a:xfrm>
            <a:off x="7658127" y="2104490"/>
            <a:ext cx="19630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대표적인 사이트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468DB8-5833-4995-9787-CB6BED96DCEA}"/>
              </a:ext>
            </a:extLst>
          </p:cNvPr>
          <p:cNvSpPr txBox="1"/>
          <p:nvPr/>
        </p:nvSpPr>
        <p:spPr>
          <a:xfrm>
            <a:off x="3788751" y="2107834"/>
            <a:ext cx="8830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6A2E57-1E12-4B0A-B5C3-DCDF7C5A2C7A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7BA704-3FDA-4AEE-872A-7E496A75448C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BEB9ED4-D1EC-4DA5-A103-D4C15BD731C2}"/>
                </a:ext>
              </a:extLst>
            </p:cNvPr>
            <p:cNvCxnSpPr/>
            <p:nvPr/>
          </p:nvCxnSpPr>
          <p:spPr>
            <a:xfrm>
              <a:off x="712495" y="3062211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8B831B-CFB0-451D-A013-2DBF2D8B536C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E2C1E4-F65B-4A2B-A9AB-938891A0C941}"/>
                </a:ext>
              </a:extLst>
            </p:cNvPr>
            <p:cNvSpPr txBox="1"/>
            <p:nvPr/>
          </p:nvSpPr>
          <p:spPr>
            <a:xfrm>
              <a:off x="729189" y="2046548"/>
              <a:ext cx="13722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주제 선정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2A30ACC-91F6-4534-B54E-19279071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13" y="3159663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2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021DFCF0-9009-4B9E-A571-23E393AA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138" y="2494490"/>
            <a:ext cx="6315673" cy="31367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02DC21-C2F0-4C4F-99CC-2299D894CDBB}"/>
              </a:ext>
            </a:extLst>
          </p:cNvPr>
          <p:cNvSpPr txBox="1"/>
          <p:nvPr/>
        </p:nvSpPr>
        <p:spPr>
          <a:xfrm>
            <a:off x="3022512" y="270781"/>
            <a:ext cx="263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 선정 이유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84900E-687E-4A67-95FF-30092D1CE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94" y="3023084"/>
            <a:ext cx="1841605" cy="1974733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F5EEF125-F83E-49DA-9E33-EFF533B02EB6}"/>
              </a:ext>
            </a:extLst>
          </p:cNvPr>
          <p:cNvGrpSpPr/>
          <p:nvPr/>
        </p:nvGrpSpPr>
        <p:grpSpPr>
          <a:xfrm>
            <a:off x="4601302" y="1171051"/>
            <a:ext cx="6180253" cy="1323439"/>
            <a:chOff x="5454742" y="1320396"/>
            <a:chExt cx="3708308" cy="132343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8BAA27A-29C5-43B9-AC90-D85EC58D8312}"/>
                </a:ext>
              </a:extLst>
            </p:cNvPr>
            <p:cNvSpPr/>
            <p:nvPr/>
          </p:nvSpPr>
          <p:spPr>
            <a:xfrm>
              <a:off x="5454742" y="1320396"/>
              <a:ext cx="3708308" cy="707886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A6F81B-CA5D-46E5-89E5-C00FB95ED044}"/>
                </a:ext>
              </a:extLst>
            </p:cNvPr>
            <p:cNvSpPr txBox="1"/>
            <p:nvPr/>
          </p:nvSpPr>
          <p:spPr>
            <a:xfrm>
              <a:off x="5522958" y="1320396"/>
              <a:ext cx="357187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 </a:t>
              </a:r>
              <a:r>
                <a:rPr lang="ko-KR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온라인 </a:t>
              </a:r>
              <a:r>
                <a:rPr lang="ko-KR" altLang="en-US" sz="4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편집샵</a:t>
              </a:r>
              <a:r>
                <a:rPr lang="ko-KR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구매 증가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78D96F-4A13-452C-A827-8D4B3B595566}"/>
              </a:ext>
            </a:extLst>
          </p:cNvPr>
          <p:cNvSpPr txBox="1"/>
          <p:nvPr/>
        </p:nvSpPr>
        <p:spPr>
          <a:xfrm>
            <a:off x="3896797" y="5158612"/>
            <a:ext cx="1182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F1685-99E2-42D8-9F04-BEECFF195D13}"/>
              </a:ext>
            </a:extLst>
          </p:cNvPr>
          <p:cNvSpPr txBox="1"/>
          <p:nvPr/>
        </p:nvSpPr>
        <p:spPr>
          <a:xfrm>
            <a:off x="10565934" y="5397502"/>
            <a:ext cx="1182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2A5C9EE-8142-4EAF-B026-3B365E5A3B3E}"/>
              </a:ext>
            </a:extLst>
          </p:cNvPr>
          <p:cNvSpPr/>
          <p:nvPr/>
        </p:nvSpPr>
        <p:spPr>
          <a:xfrm>
            <a:off x="2911199" y="3458123"/>
            <a:ext cx="1949969" cy="22447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FF9800-4F06-4090-AC9F-A99EA20C4EB6}"/>
              </a:ext>
            </a:extLst>
          </p:cNvPr>
          <p:cNvSpPr/>
          <p:nvPr/>
        </p:nvSpPr>
        <p:spPr>
          <a:xfrm>
            <a:off x="5660937" y="3110044"/>
            <a:ext cx="2316993" cy="34807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DDE215-8D92-4C9D-9A6C-7358B5F53DB9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F18DD6-2676-4741-93A0-C15CBB98564C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F8F0C61-D0B1-47C7-9CFB-5E2D0F032438}"/>
                </a:ext>
              </a:extLst>
            </p:cNvPr>
            <p:cNvCxnSpPr/>
            <p:nvPr/>
          </p:nvCxnSpPr>
          <p:spPr>
            <a:xfrm>
              <a:off x="712495" y="3062211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7A87603-0B29-45DA-A24F-959547CE236C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2CAB59-C6CA-4C69-B044-98A900999D44}"/>
                </a:ext>
              </a:extLst>
            </p:cNvPr>
            <p:cNvSpPr txBox="1"/>
            <p:nvPr/>
          </p:nvSpPr>
          <p:spPr>
            <a:xfrm>
              <a:off x="729189" y="2046548"/>
              <a:ext cx="13722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주제 선정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FBEB90BE-DFF9-4B78-84DF-0DF36F17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13" y="3159663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596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78A896-E111-416D-85AD-0FEA7EC747F5}"/>
              </a:ext>
            </a:extLst>
          </p:cNvPr>
          <p:cNvSpPr txBox="1"/>
          <p:nvPr/>
        </p:nvSpPr>
        <p:spPr>
          <a:xfrm>
            <a:off x="3022513" y="270781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참고 사이트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3B804-07B6-4938-852B-2D3F59B9D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13" y="2849270"/>
            <a:ext cx="812698" cy="81269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B9321A-7506-4ACB-B1A7-EA5C8D14A94E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A7A3E0B-1ACF-4A5E-8BDD-1278FA9A617B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EC96D49-F923-427C-90FC-158F42A13773}"/>
                </a:ext>
              </a:extLst>
            </p:cNvPr>
            <p:cNvCxnSpPr/>
            <p:nvPr/>
          </p:nvCxnSpPr>
          <p:spPr>
            <a:xfrm>
              <a:off x="712495" y="3062211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B630484-2D3F-417C-922E-285245E9C42F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048376-3054-462F-BF99-5A0D5DB95B60}"/>
                </a:ext>
              </a:extLst>
            </p:cNvPr>
            <p:cNvSpPr txBox="1"/>
            <p:nvPr/>
          </p:nvSpPr>
          <p:spPr>
            <a:xfrm>
              <a:off x="729189" y="2046548"/>
              <a:ext cx="13722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주제 선정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6D3AE6F-14D0-45D3-96CB-0CD6288B8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113" y="3159663"/>
              <a:ext cx="812698" cy="81269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C7E8FCC-135D-4A86-B7E3-3A1A8657F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02" y="4574935"/>
            <a:ext cx="3310819" cy="221639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C3C005-EB50-4E78-A219-02BC7636FCAA}"/>
              </a:ext>
            </a:extLst>
          </p:cNvPr>
          <p:cNvGrpSpPr/>
          <p:nvPr/>
        </p:nvGrpSpPr>
        <p:grpSpPr>
          <a:xfrm>
            <a:off x="3608702" y="1074464"/>
            <a:ext cx="7726690" cy="2662760"/>
            <a:chOff x="3608702" y="1309601"/>
            <a:chExt cx="7726690" cy="26627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4D7579A-A423-4521-841B-003E1134D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3856" y="1309601"/>
              <a:ext cx="1306494" cy="3757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BFCD89-A7EF-48D6-95F7-9DAE224C0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6740" r="1234" b="872"/>
            <a:stretch/>
          </p:blipFill>
          <p:spPr>
            <a:xfrm>
              <a:off x="3608702" y="1932328"/>
              <a:ext cx="3132921" cy="20400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 descr="그리기이(가) 표시된 사진&#10;&#10;자동 생성된 설명">
              <a:extLst>
                <a:ext uri="{FF2B5EF4-FFF2-40B4-BE49-F238E27FC236}">
                  <a16:creationId xmlns:a16="http://schemas.microsoft.com/office/drawing/2014/main" id="{80DBAD00-FDC5-42DE-A6DC-0FD7A0B0A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600" y="1335233"/>
              <a:ext cx="1416404" cy="21968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E8F10A-29C5-4449-ADB5-7B677B336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" t="5984" r="1136"/>
            <a:stretch/>
          </p:blipFill>
          <p:spPr>
            <a:xfrm>
              <a:off x="8258814" y="1932329"/>
              <a:ext cx="3076578" cy="2040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F0E71CE-962E-4EAC-8C2B-E54E35071F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4022972"/>
            <a:ext cx="1581150" cy="2662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D95687-C439-4070-9308-F3BFB661E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8814" y="4574935"/>
            <a:ext cx="3076900" cy="204003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7FCE31-17C1-435F-908E-EAF4617F52CF}"/>
              </a:ext>
            </a:extLst>
          </p:cNvPr>
          <p:cNvGrpSpPr/>
          <p:nvPr/>
        </p:nvGrpSpPr>
        <p:grpSpPr>
          <a:xfrm>
            <a:off x="8628433" y="4022972"/>
            <a:ext cx="2337340" cy="514350"/>
            <a:chOff x="7818489" y="3710564"/>
            <a:chExt cx="2337340" cy="51435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664CAA7-05C8-4098-8FD7-1CF2CFE4A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18489" y="3710564"/>
              <a:ext cx="1495425" cy="5143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0DDECD-E840-4C12-9A6C-0A41DF915744}"/>
                </a:ext>
              </a:extLst>
            </p:cNvPr>
            <p:cNvSpPr txBox="1"/>
            <p:nvPr/>
          </p:nvSpPr>
          <p:spPr>
            <a:xfrm>
              <a:off x="9111321" y="3740271"/>
              <a:ext cx="1044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(29cm)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092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555BF-8149-473C-B535-1E43CA26289D}"/>
              </a:ext>
            </a:extLst>
          </p:cNvPr>
          <p:cNvGrpSpPr/>
          <p:nvPr/>
        </p:nvGrpSpPr>
        <p:grpSpPr>
          <a:xfrm>
            <a:off x="3543560" y="1304647"/>
            <a:ext cx="2760344" cy="3884310"/>
            <a:chOff x="3543560" y="1304647"/>
            <a:chExt cx="2760344" cy="38843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C2CC1E-7ACE-4D57-901E-9E020EB0B929}"/>
                </a:ext>
              </a:extLst>
            </p:cNvPr>
            <p:cNvSpPr txBox="1"/>
            <p:nvPr/>
          </p:nvSpPr>
          <p:spPr>
            <a:xfrm>
              <a:off x="4026372" y="1304647"/>
              <a:ext cx="1794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운영 체제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984A76-E7C3-4287-9E39-DBC8035DC495}"/>
                </a:ext>
              </a:extLst>
            </p:cNvPr>
            <p:cNvSpPr txBox="1"/>
            <p:nvPr/>
          </p:nvSpPr>
          <p:spPr>
            <a:xfrm>
              <a:off x="3740884" y="4634959"/>
              <a:ext cx="23656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/>
                <a:t>Windows10</a:t>
              </a:r>
              <a:endParaRPr lang="ko-KR" altLang="en-US" sz="3000" dirty="0"/>
            </a:p>
          </p:txBody>
        </p:sp>
        <p:pic>
          <p:nvPicPr>
            <p:cNvPr id="12" name="그림 11" descr="건물, 그리기, 창문이(가) 표시된 사진&#10;&#10;자동 생성된 설명">
              <a:extLst>
                <a:ext uri="{FF2B5EF4-FFF2-40B4-BE49-F238E27FC236}">
                  <a16:creationId xmlns:a16="http://schemas.microsoft.com/office/drawing/2014/main" id="{05EE9ED5-0111-480F-B4A1-FB82210D3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560" y="1669043"/>
              <a:ext cx="2760344" cy="276034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06570CC-6A3C-4793-9AA6-9306161CD103}"/>
              </a:ext>
            </a:extLst>
          </p:cNvPr>
          <p:cNvSpPr txBox="1"/>
          <p:nvPr/>
        </p:nvSpPr>
        <p:spPr>
          <a:xfrm>
            <a:off x="8264002" y="4327183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MariaDB</a:t>
            </a:r>
          </a:p>
          <a:p>
            <a:pPr algn="ctr"/>
            <a:r>
              <a:rPr lang="en-US" altLang="ko-KR" sz="2000" dirty="0"/>
              <a:t>10.4.8</a:t>
            </a:r>
            <a:endParaRPr lang="ko-KR" altLang="en-US" sz="2000" dirty="0"/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C8547093-1A1A-41AE-93ED-3AA1CCA82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12" y="2521288"/>
            <a:ext cx="2477971" cy="8477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F10291-ED54-4222-8F20-FD24989087CC}"/>
              </a:ext>
            </a:extLst>
          </p:cNvPr>
          <p:cNvSpPr txBox="1"/>
          <p:nvPr/>
        </p:nvSpPr>
        <p:spPr>
          <a:xfrm>
            <a:off x="8338192" y="1304647"/>
            <a:ext cx="179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F5A0ED-11CB-4A58-900A-7F8F03B9BA16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7BA704-3FDA-4AEE-872A-7E496A75448C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BEB9ED4-D1EC-4DA5-A103-D4C15BD731C2}"/>
                </a:ext>
              </a:extLst>
            </p:cNvPr>
            <p:cNvCxnSpPr/>
            <p:nvPr/>
          </p:nvCxnSpPr>
          <p:spPr>
            <a:xfrm>
              <a:off x="712495" y="3053822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8B831B-CFB0-451D-A013-2DBF2D8B536C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E2C1E4-F65B-4A2B-A9AB-938891A0C941}"/>
                </a:ext>
              </a:extLst>
            </p:cNvPr>
            <p:cNvSpPr txBox="1"/>
            <p:nvPr/>
          </p:nvSpPr>
          <p:spPr>
            <a:xfrm>
              <a:off x="729189" y="2038159"/>
              <a:ext cx="13722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개발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환경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6421CE8-BF62-4F5A-B51F-D0026CD2B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9" y="3120497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64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30670E6-7FAD-402B-B495-A7B0A1BF8ECC}"/>
              </a:ext>
            </a:extLst>
          </p:cNvPr>
          <p:cNvSpPr txBox="1"/>
          <p:nvPr/>
        </p:nvSpPr>
        <p:spPr>
          <a:xfrm>
            <a:off x="2932454" y="4137359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JDK </a:t>
            </a:r>
          </a:p>
          <a:p>
            <a:pPr algn="ctr"/>
            <a:r>
              <a:rPr lang="en-US" altLang="ko-KR" sz="2000" dirty="0"/>
              <a:t>1.8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8B320C-0660-4469-8209-0C0AB14FF7D3}"/>
              </a:ext>
            </a:extLst>
          </p:cNvPr>
          <p:cNvSpPr txBox="1"/>
          <p:nvPr/>
        </p:nvSpPr>
        <p:spPr>
          <a:xfrm>
            <a:off x="5186771" y="4137359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JavaScript</a:t>
            </a:r>
          </a:p>
          <a:p>
            <a:pPr algn="ctr"/>
            <a:r>
              <a:rPr lang="en-US" altLang="ko-KR" sz="2000" dirty="0"/>
              <a:t>1.7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AD2AA-FDA8-4E2E-B81F-3962C816237E}"/>
              </a:ext>
            </a:extLst>
          </p:cNvPr>
          <p:cNvSpPr txBox="1"/>
          <p:nvPr/>
        </p:nvSpPr>
        <p:spPr>
          <a:xfrm>
            <a:off x="9798394" y="4137360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JSP</a:t>
            </a:r>
          </a:p>
          <a:p>
            <a:pPr algn="ctr"/>
            <a:r>
              <a:rPr lang="en-US" altLang="ko-KR" sz="2000" dirty="0"/>
              <a:t>3.1</a:t>
            </a:r>
            <a:endParaRPr lang="ko-KR" altLang="en-US" sz="2000" dirty="0"/>
          </a:p>
        </p:txBody>
      </p:sp>
      <p:pic>
        <p:nvPicPr>
          <p:cNvPr id="5" name="그림 4" descr="시계, 표지판, 테이블이(가) 표시된 사진&#10;&#10;자동 생성된 설명">
            <a:extLst>
              <a:ext uri="{FF2B5EF4-FFF2-40B4-BE49-F238E27FC236}">
                <a16:creationId xmlns:a16="http://schemas.microsoft.com/office/drawing/2014/main" id="{882097E0-176B-472F-AF3D-EB5D1E98E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722" y="2024988"/>
            <a:ext cx="1219198" cy="1219198"/>
          </a:xfrm>
          <a:prstGeom prst="rect">
            <a:avLst/>
          </a:prstGeom>
        </p:spPr>
      </p:pic>
      <p:pic>
        <p:nvPicPr>
          <p:cNvPr id="13" name="그림 12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BEA33E09-6D86-4005-800F-5119C9031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13" y="2024987"/>
            <a:ext cx="1219199" cy="12191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78B149-F50C-41DA-8125-3111DA6A8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241" y="2024987"/>
            <a:ext cx="1219199" cy="12191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4C2CC1E-7ACE-4D57-901E-9E020EB0B929}"/>
              </a:ext>
            </a:extLst>
          </p:cNvPr>
          <p:cNvSpPr txBox="1"/>
          <p:nvPr/>
        </p:nvSpPr>
        <p:spPr>
          <a:xfrm>
            <a:off x="3022513" y="270781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언어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450998-BD43-4F44-A595-1FDF22A55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069" y="2225011"/>
            <a:ext cx="2600325" cy="819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31A8A0-8216-45BC-BCB0-3AD5CDD8107B}"/>
              </a:ext>
            </a:extLst>
          </p:cNvPr>
          <p:cNvSpPr txBox="1"/>
          <p:nvPr/>
        </p:nvSpPr>
        <p:spPr>
          <a:xfrm>
            <a:off x="7526680" y="4137359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jQuery</a:t>
            </a:r>
          </a:p>
          <a:p>
            <a:pPr algn="ctr"/>
            <a:r>
              <a:rPr lang="en-US" altLang="ko-KR" sz="2000" dirty="0"/>
              <a:t>3.4.1</a:t>
            </a:r>
            <a:endParaRPr lang="ko-KR" altLang="en-US" sz="2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63579D-2E05-418A-9525-A4646C8AD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19" y="2818493"/>
            <a:ext cx="812698" cy="81269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4C59FF-96DA-458B-9ADE-469F24D44A49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F02CDD1-ABBB-486C-9B88-79C73B212D4F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A8474E6-963F-498E-B1DA-3B50298470F6}"/>
                </a:ext>
              </a:extLst>
            </p:cNvPr>
            <p:cNvCxnSpPr/>
            <p:nvPr/>
          </p:nvCxnSpPr>
          <p:spPr>
            <a:xfrm>
              <a:off x="712495" y="3053822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65CA78-DBBF-4BB3-94F5-E731B244E08E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CED89A-F5A1-4445-B7D3-5E17A0EF8105}"/>
                </a:ext>
              </a:extLst>
            </p:cNvPr>
            <p:cNvSpPr txBox="1"/>
            <p:nvPr/>
          </p:nvSpPr>
          <p:spPr>
            <a:xfrm>
              <a:off x="729189" y="2038159"/>
              <a:ext cx="13722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개발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환경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0EDCB17-0544-41AD-B13F-BB49CAC2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9" y="3120497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78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FB27054-A553-48D9-A1F1-92EAEFF7B6FB}"/>
              </a:ext>
            </a:extLst>
          </p:cNvPr>
          <p:cNvGrpSpPr/>
          <p:nvPr/>
        </p:nvGrpSpPr>
        <p:grpSpPr>
          <a:xfrm>
            <a:off x="3087877" y="1880910"/>
            <a:ext cx="1943100" cy="3460302"/>
            <a:chOff x="3257550" y="2043659"/>
            <a:chExt cx="1943100" cy="34603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0719522-A119-4D09-869D-0684ACEFD66A}"/>
                </a:ext>
              </a:extLst>
            </p:cNvPr>
            <p:cNvSpPr txBox="1"/>
            <p:nvPr/>
          </p:nvSpPr>
          <p:spPr>
            <a:xfrm>
              <a:off x="3257550" y="4642187"/>
              <a:ext cx="19431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/>
                <a:t>Eclipse</a:t>
              </a:r>
            </a:p>
            <a:p>
              <a:pPr algn="ctr"/>
              <a:r>
                <a:rPr lang="en-US" altLang="ko-KR" sz="2000" dirty="0"/>
                <a:t>Photon</a:t>
              </a:r>
              <a:endParaRPr lang="ko-KR" altLang="en-US" sz="2000" dirty="0"/>
            </a:p>
          </p:txBody>
        </p:sp>
        <p:pic>
          <p:nvPicPr>
            <p:cNvPr id="22" name="그림 21" descr="그리기이(가) 표시된 사진&#10;&#10;자동 생성된 설명">
              <a:extLst>
                <a:ext uri="{FF2B5EF4-FFF2-40B4-BE49-F238E27FC236}">
                  <a16:creationId xmlns:a16="http://schemas.microsoft.com/office/drawing/2014/main" id="{FEEA0C5A-77F9-44E5-AB5C-3C53C8B78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315" y="2043659"/>
              <a:ext cx="1761570" cy="176157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282B040-E320-4286-ADAD-CBD580E48731}"/>
              </a:ext>
            </a:extLst>
          </p:cNvPr>
          <p:cNvSpPr txBox="1"/>
          <p:nvPr/>
        </p:nvSpPr>
        <p:spPr>
          <a:xfrm>
            <a:off x="3022513" y="270781"/>
            <a:ext cx="215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 도구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E53794C-26E5-4324-BB59-46AD51C95B51}"/>
              </a:ext>
            </a:extLst>
          </p:cNvPr>
          <p:cNvGrpSpPr/>
          <p:nvPr/>
        </p:nvGrpSpPr>
        <p:grpSpPr>
          <a:xfrm>
            <a:off x="5965242" y="1736155"/>
            <a:ext cx="2638425" cy="3749812"/>
            <a:chOff x="8391523" y="1984981"/>
            <a:chExt cx="2638425" cy="37498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314438-1F90-466D-984A-99C4636F8081}"/>
                </a:ext>
              </a:extLst>
            </p:cNvPr>
            <p:cNvSpPr txBox="1"/>
            <p:nvPr/>
          </p:nvSpPr>
          <p:spPr>
            <a:xfrm>
              <a:off x="8391523" y="4873019"/>
              <a:ext cx="26384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err="1"/>
                <a:t>HeidiSQL</a:t>
              </a:r>
              <a:endParaRPr lang="en-US" altLang="ko-KR" sz="3000" b="1" dirty="0"/>
            </a:p>
            <a:p>
              <a:pPr algn="ctr"/>
              <a:r>
                <a:rPr lang="en-US" altLang="ko-KR" sz="2000" dirty="0"/>
                <a:t>10.2.0.5599</a:t>
              </a:r>
              <a:endParaRPr lang="ko-KR" altLang="en-US" sz="2000" dirty="0"/>
            </a:p>
          </p:txBody>
        </p:sp>
        <p:pic>
          <p:nvPicPr>
            <p:cNvPr id="25" name="그림 24" descr="그리기, 플레이트이(가) 표시된 사진&#10;&#10;자동 생성된 설명">
              <a:extLst>
                <a:ext uri="{FF2B5EF4-FFF2-40B4-BE49-F238E27FC236}">
                  <a16:creationId xmlns:a16="http://schemas.microsoft.com/office/drawing/2014/main" id="{54D24932-E779-4AD4-9CF6-018E4926A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172" y="1984981"/>
              <a:ext cx="2143125" cy="2143125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979BDB6-E8D2-4ECB-853A-267F01D3302F}"/>
              </a:ext>
            </a:extLst>
          </p:cNvPr>
          <p:cNvGrpSpPr/>
          <p:nvPr/>
        </p:nvGrpSpPr>
        <p:grpSpPr>
          <a:xfrm>
            <a:off x="9537933" y="1835178"/>
            <a:ext cx="1988190" cy="3551767"/>
            <a:chOff x="9537933" y="1849652"/>
            <a:chExt cx="1988190" cy="3551767"/>
          </a:xfrm>
        </p:grpSpPr>
        <p:pic>
          <p:nvPicPr>
            <p:cNvPr id="14" name="그림 13" descr="셔츠이(가) 표시된 사진&#10;&#10;자동 생성된 설명">
              <a:extLst>
                <a:ext uri="{FF2B5EF4-FFF2-40B4-BE49-F238E27FC236}">
                  <a16:creationId xmlns:a16="http://schemas.microsoft.com/office/drawing/2014/main" id="{B8DE3445-831A-45BD-BFAD-8BF8EF87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862" y="1849652"/>
              <a:ext cx="1804332" cy="18043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5BE923-1A28-4928-83E2-B590CBB87100}"/>
                </a:ext>
              </a:extLst>
            </p:cNvPr>
            <p:cNvSpPr txBox="1"/>
            <p:nvPr/>
          </p:nvSpPr>
          <p:spPr>
            <a:xfrm>
              <a:off x="9537933" y="4539645"/>
              <a:ext cx="198819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/>
                <a:t>Tomcat</a:t>
              </a:r>
            </a:p>
            <a:p>
              <a:pPr algn="ctr"/>
              <a:r>
                <a:rPr lang="en-US" altLang="ko-KR" sz="2000" dirty="0"/>
                <a:t>8.5</a:t>
              </a:r>
              <a:endParaRPr lang="ko-KR" altLang="en-US" sz="2000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68977AC-4F23-4497-8184-89A8F3F95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19" y="2818493"/>
            <a:ext cx="812698" cy="8126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7AED9B-4D79-4DA1-82D7-D8E774797458}"/>
              </a:ext>
            </a:extLst>
          </p:cNvPr>
          <p:cNvGrpSpPr/>
          <p:nvPr/>
        </p:nvGrpSpPr>
        <p:grpSpPr>
          <a:xfrm>
            <a:off x="95250" y="104775"/>
            <a:ext cx="2638425" cy="6686550"/>
            <a:chOff x="95250" y="104775"/>
            <a:chExt cx="2638425" cy="668655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58A9285-DF1F-40C8-A370-839E089D8AE3}"/>
                </a:ext>
              </a:extLst>
            </p:cNvPr>
            <p:cNvSpPr/>
            <p:nvPr/>
          </p:nvSpPr>
          <p:spPr>
            <a:xfrm>
              <a:off x="171451" y="171450"/>
              <a:ext cx="2454366" cy="65151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E3AD4C7-E4A4-402E-89F0-974E053D182F}"/>
                </a:ext>
              </a:extLst>
            </p:cNvPr>
            <p:cNvCxnSpPr/>
            <p:nvPr/>
          </p:nvCxnSpPr>
          <p:spPr>
            <a:xfrm>
              <a:off x="712495" y="3053822"/>
              <a:ext cx="1372277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83D4BFA-4B81-4DCA-AC98-D623DF61004A}"/>
                </a:ext>
              </a:extLst>
            </p:cNvPr>
            <p:cNvSpPr/>
            <p:nvPr/>
          </p:nvSpPr>
          <p:spPr>
            <a:xfrm>
              <a:off x="95250" y="104775"/>
              <a:ext cx="2638425" cy="6686550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68FB7D-DE4A-4F22-A1F8-0A576DB99754}"/>
                </a:ext>
              </a:extLst>
            </p:cNvPr>
            <p:cNvSpPr txBox="1"/>
            <p:nvPr/>
          </p:nvSpPr>
          <p:spPr>
            <a:xfrm>
              <a:off x="729189" y="2038159"/>
              <a:ext cx="13722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/>
                <a:t>개발</a:t>
              </a:r>
              <a:endParaRPr lang="en-US" altLang="ko-KR" sz="3000" b="1" dirty="0"/>
            </a:p>
            <a:p>
              <a:pPr algn="ctr"/>
              <a:r>
                <a:rPr lang="ko-KR" altLang="en-US" sz="3000" b="1" dirty="0"/>
                <a:t>환경</a:t>
              </a: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A1B4BF-94E3-4770-AF8B-B63A901E1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9" y="3120497"/>
              <a:ext cx="812698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47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하얀색, 대형, 앉아있는이(가) 표시된 사진&#10;&#10;자동 생성된 설명">
            <a:extLst>
              <a:ext uri="{FF2B5EF4-FFF2-40B4-BE49-F238E27FC236}">
                <a16:creationId xmlns:a16="http://schemas.microsoft.com/office/drawing/2014/main" id="{5B02C2C5-AA99-4557-8ECF-1E84BC231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46" y="607258"/>
            <a:ext cx="7976659" cy="5643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91D450-E131-4425-824A-FBE915098ABB}"/>
              </a:ext>
            </a:extLst>
          </p:cNvPr>
          <p:cNvSpPr/>
          <p:nvPr/>
        </p:nvSpPr>
        <p:spPr>
          <a:xfrm>
            <a:off x="171451" y="171450"/>
            <a:ext cx="2454366" cy="6515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906F75B-C081-4952-8562-72707BE471B2}"/>
              </a:ext>
            </a:extLst>
          </p:cNvPr>
          <p:cNvCxnSpPr/>
          <p:nvPr/>
        </p:nvCxnSpPr>
        <p:spPr>
          <a:xfrm>
            <a:off x="712495" y="3117578"/>
            <a:ext cx="137227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71ACC2-C17E-4D3F-9DB0-D92B28EE872B}"/>
              </a:ext>
            </a:extLst>
          </p:cNvPr>
          <p:cNvSpPr/>
          <p:nvPr/>
        </p:nvSpPr>
        <p:spPr>
          <a:xfrm>
            <a:off x="95250" y="104775"/>
            <a:ext cx="2638425" cy="668655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FD6CD78-67B6-4A38-BB10-F8AA92FAE878}"/>
              </a:ext>
            </a:extLst>
          </p:cNvPr>
          <p:cNvSpPr/>
          <p:nvPr/>
        </p:nvSpPr>
        <p:spPr>
          <a:xfrm>
            <a:off x="7934325" y="2475593"/>
            <a:ext cx="342900" cy="342900"/>
          </a:xfrm>
          <a:prstGeom prst="ellipse">
            <a:avLst/>
          </a:prstGeom>
          <a:noFill/>
          <a:ln w="38100">
            <a:solidFill>
              <a:srgbClr val="BDB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68D36-3FD0-4C98-8170-D467F32274E5}"/>
              </a:ext>
            </a:extLst>
          </p:cNvPr>
          <p:cNvSpPr txBox="1"/>
          <p:nvPr/>
        </p:nvSpPr>
        <p:spPr>
          <a:xfrm>
            <a:off x="7934325" y="3038722"/>
            <a:ext cx="128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주제 선정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60D85A-04E5-40EB-B4B0-FBD6559DE86C}"/>
              </a:ext>
            </a:extLst>
          </p:cNvPr>
          <p:cNvSpPr txBox="1"/>
          <p:nvPr/>
        </p:nvSpPr>
        <p:spPr>
          <a:xfrm>
            <a:off x="7934325" y="5547135"/>
            <a:ext cx="118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발표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A743C32-F87E-4E26-A249-C9D9066275C9}"/>
              </a:ext>
            </a:extLst>
          </p:cNvPr>
          <p:cNvCxnSpPr>
            <a:cxnSpLocks/>
          </p:cNvCxnSpPr>
          <p:nvPr/>
        </p:nvCxnSpPr>
        <p:spPr>
          <a:xfrm>
            <a:off x="5981350" y="3810000"/>
            <a:ext cx="4029425" cy="0"/>
          </a:xfrm>
          <a:prstGeom prst="straightConnector1">
            <a:avLst/>
          </a:prstGeom>
          <a:ln w="57150">
            <a:solidFill>
              <a:srgbClr val="A0C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F56F80-E60A-4135-869C-AABAA99DE3C7}"/>
              </a:ext>
            </a:extLst>
          </p:cNvPr>
          <p:cNvSpPr txBox="1"/>
          <p:nvPr/>
        </p:nvSpPr>
        <p:spPr>
          <a:xfrm>
            <a:off x="6805375" y="386632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화면 구현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F710B9-D76F-411F-A69A-6F661F377A04}"/>
              </a:ext>
            </a:extLst>
          </p:cNvPr>
          <p:cNvCxnSpPr/>
          <p:nvPr/>
        </p:nvCxnSpPr>
        <p:spPr>
          <a:xfrm>
            <a:off x="4972050" y="4695825"/>
            <a:ext cx="5038725" cy="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232044-9CC9-45D7-8BC3-3574D66D0F3D}"/>
              </a:ext>
            </a:extLst>
          </p:cNvPr>
          <p:cNvSpPr txBox="1"/>
          <p:nvPr/>
        </p:nvSpPr>
        <p:spPr>
          <a:xfrm>
            <a:off x="6805375" y="475214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기능 구현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C97E34E-A7AA-43E5-93DF-D5CF0FEB7A4D}"/>
              </a:ext>
            </a:extLst>
          </p:cNvPr>
          <p:cNvCxnSpPr>
            <a:cxnSpLocks/>
          </p:cNvCxnSpPr>
          <p:nvPr/>
        </p:nvCxnSpPr>
        <p:spPr>
          <a:xfrm>
            <a:off x="4949469" y="5448300"/>
            <a:ext cx="2026097" cy="0"/>
          </a:xfrm>
          <a:prstGeom prst="straightConnector1">
            <a:avLst/>
          </a:prstGeom>
          <a:ln w="57150">
            <a:solidFill>
              <a:srgbClr val="BDB6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0386E1-6903-4FB6-AB96-55736C2BD731}"/>
              </a:ext>
            </a:extLst>
          </p:cNvPr>
          <p:cNvSpPr txBox="1"/>
          <p:nvPr/>
        </p:nvSpPr>
        <p:spPr>
          <a:xfrm>
            <a:off x="5295550" y="554713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테스트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DB6DA-0A05-4296-97B6-5DEADF10CD55}"/>
              </a:ext>
            </a:extLst>
          </p:cNvPr>
          <p:cNvSpPr txBox="1"/>
          <p:nvPr/>
        </p:nvSpPr>
        <p:spPr>
          <a:xfrm>
            <a:off x="729189" y="2101915"/>
            <a:ext cx="1372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개발 일정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1D2D2F7-EA7C-47F8-AE05-794836984004}"/>
              </a:ext>
            </a:extLst>
          </p:cNvPr>
          <p:cNvSpPr/>
          <p:nvPr/>
        </p:nvSpPr>
        <p:spPr>
          <a:xfrm>
            <a:off x="7934325" y="5022646"/>
            <a:ext cx="342900" cy="342900"/>
          </a:xfrm>
          <a:prstGeom prst="ellipse">
            <a:avLst/>
          </a:prstGeom>
          <a:noFill/>
          <a:ln w="38100">
            <a:solidFill>
              <a:srgbClr val="BDB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CC42CA-E372-4BB8-9C15-5F2DECE372F0}"/>
              </a:ext>
            </a:extLst>
          </p:cNvPr>
          <p:cNvSpPr txBox="1"/>
          <p:nvPr/>
        </p:nvSpPr>
        <p:spPr>
          <a:xfrm>
            <a:off x="4890520" y="3866323"/>
            <a:ext cx="128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발표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9762F9-D262-4586-A014-3A03240E35DA}"/>
              </a:ext>
            </a:extLst>
          </p:cNvPr>
          <p:cNvSpPr txBox="1"/>
          <p:nvPr/>
        </p:nvSpPr>
        <p:spPr>
          <a:xfrm>
            <a:off x="8897374" y="2763414"/>
            <a:ext cx="128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</a:t>
            </a:r>
          </a:p>
          <a:p>
            <a:pPr algn="ctr"/>
            <a:r>
              <a:rPr lang="ko-KR" altLang="en-US" dirty="0"/>
              <a:t>구조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F37FD6-4ED9-4BCF-B25A-85F977F97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13" y="3318446"/>
            <a:ext cx="812698" cy="8126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7BCBED-F981-44CD-9269-12E50DBE07EF}"/>
              </a:ext>
            </a:extLst>
          </p:cNvPr>
          <p:cNvSpPr txBox="1"/>
          <p:nvPr/>
        </p:nvSpPr>
        <p:spPr>
          <a:xfrm>
            <a:off x="6805375" y="554713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호스팅</a:t>
            </a:r>
          </a:p>
        </p:txBody>
      </p:sp>
    </p:spTree>
    <p:extLst>
      <p:ext uri="{BB962C8B-B14F-4D97-AF65-F5344CB8AC3E}">
        <p14:creationId xmlns:p14="http://schemas.microsoft.com/office/powerpoint/2010/main" val="109068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338</Words>
  <Application>Microsoft Office PowerPoint</Application>
  <PresentationFormat>와이드스크린</PresentationFormat>
  <Paragraphs>178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Abadi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Minyeong Jo</dc:creator>
  <cp:lastModifiedBy>Minyeong Jo</cp:lastModifiedBy>
  <cp:revision>149</cp:revision>
  <dcterms:created xsi:type="dcterms:W3CDTF">2019-11-08T06:53:30Z</dcterms:created>
  <dcterms:modified xsi:type="dcterms:W3CDTF">2019-11-11T05:00:48Z</dcterms:modified>
</cp:coreProperties>
</file>